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6"/>
  </p:notesMasterIdLst>
  <p:sldIdLst>
    <p:sldId id="269" r:id="rId2"/>
    <p:sldId id="270" r:id="rId3"/>
    <p:sldId id="285" r:id="rId4"/>
    <p:sldId id="286" r:id="rId5"/>
  </p:sldIdLst>
  <p:sldSz cx="9144000" cy="6858000" type="screen4x3"/>
  <p:notesSz cx="6858000" cy="9144000"/>
  <p:embeddedFontLst>
    <p:embeddedFont>
      <p:font typeface="SpoqaHanSans-Bold" panose="020B0800000000000000" pitchFamily="50" charset="-127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SpoqaHanSans-Regular" panose="020B0500000000000000" pitchFamily="50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4a.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프로그래밍</a:t>
            </a:r>
            <a:endParaRPr lang="ko-KR" altLang="en-US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프로그래밍이란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프로그램 </a:t>
            </a:r>
            <a:r>
              <a:rPr lang="en-US" altLang="ko-KR" dirty="0" smtClean="0"/>
              <a:t>(program)</a:t>
            </a:r>
          </a:p>
          <a:p>
            <a:pPr lvl="1"/>
            <a:r>
              <a:rPr lang="ko-KR" altLang="en-US" dirty="0" smtClean="0"/>
              <a:t>사전적 의미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업무 수행 전개를 위한 계획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컴퓨터가 작동하는 순서를 미리 만들어놓은 것</a:t>
            </a:r>
            <a:endParaRPr lang="en-US" altLang="ko-KR" dirty="0" smtClean="0"/>
          </a:p>
          <a:p>
            <a:r>
              <a:rPr lang="ko-KR" altLang="en-US" dirty="0" smtClean="0"/>
              <a:t>프로그래밍 </a:t>
            </a:r>
            <a:r>
              <a:rPr lang="en-US" altLang="ko-KR" dirty="0" smtClean="0"/>
              <a:t>(programming)</a:t>
            </a:r>
          </a:p>
          <a:p>
            <a:pPr lvl="1"/>
            <a:r>
              <a:rPr lang="ko-KR" altLang="en-US" dirty="0" smtClean="0"/>
              <a:t>프로그램을 작성하는 것</a:t>
            </a:r>
            <a:endParaRPr lang="en-US" altLang="ko-KR" dirty="0" smtClean="0"/>
          </a:p>
          <a:p>
            <a:r>
              <a:rPr lang="ko-KR" altLang="en-US" dirty="0" smtClean="0"/>
              <a:t>컴퓨터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전기적인 흐름을 제어함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복잡한 명령들의 수행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 개의 스위치의 조합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예</a:t>
            </a:r>
            <a:r>
              <a:rPr lang="en-US" altLang="ko-KR" dirty="0" smtClean="0"/>
              <a:t>] </a:t>
            </a:r>
            <a:r>
              <a:rPr lang="ko-KR" altLang="en-US" dirty="0" smtClean="0"/>
              <a:t>스위치 </a:t>
            </a:r>
            <a:r>
              <a:rPr lang="en-US" altLang="ko-KR" dirty="0" smtClean="0"/>
              <a:t>: on/off/on/on/off … → 10110…</a:t>
            </a:r>
            <a:br>
              <a:rPr lang="en-US" altLang="ko-KR" dirty="0" smtClean="0"/>
            </a:br>
            <a:r>
              <a:rPr lang="en-US" altLang="ko-KR" dirty="0" smtClean="0"/>
              <a:t>      </a:t>
            </a:r>
            <a:r>
              <a:rPr lang="ko-KR" altLang="en-US" dirty="0" smtClean="0"/>
              <a:t>스위치를 </a:t>
            </a:r>
            <a:r>
              <a:rPr lang="en-US" altLang="ko-KR" dirty="0" smtClean="0"/>
              <a:t>0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조합으로 </a:t>
            </a:r>
            <a:r>
              <a:rPr lang="ko-KR" altLang="en-US" dirty="0" err="1" smtClean="0"/>
              <a:t>표혐</a:t>
            </a:r>
            <a:r>
              <a:rPr lang="ko-KR" altLang="en-US" dirty="0" smtClean="0"/>
              <a:t> → 기계어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프로그래밍이란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기계어 </a:t>
            </a:r>
            <a:r>
              <a:rPr lang="en-US" altLang="ko-KR" dirty="0" smtClean="0"/>
              <a:t>(machine language)</a:t>
            </a:r>
          </a:p>
          <a:p>
            <a:pPr lvl="1"/>
            <a:r>
              <a:rPr lang="ko-KR" altLang="en-US" dirty="0" smtClean="0"/>
              <a:t>스위치의 조합을 </a:t>
            </a:r>
            <a:r>
              <a:rPr lang="en-US" altLang="ko-KR" dirty="0" smtClean="0"/>
              <a:t>0/1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진수로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인간이 이해하기 어려우며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컴퓨터만 이해할 수 있음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Low-level language</a:t>
            </a:r>
          </a:p>
          <a:p>
            <a:r>
              <a:rPr lang="ko-KR" altLang="en-US" dirty="0" smtClean="0"/>
              <a:t>고급언어</a:t>
            </a:r>
            <a:r>
              <a:rPr lang="en-US" altLang="ko-KR" dirty="0" smtClean="0"/>
              <a:t> (high level language)</a:t>
            </a:r>
          </a:p>
          <a:p>
            <a:pPr lvl="1"/>
            <a:r>
              <a:rPr lang="ko-KR" altLang="en-US" dirty="0" smtClean="0"/>
              <a:t>인간이 이해할 수 있는 기호로 표시된 언어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기계어로 번역하여 수행함 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번역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컴파일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9438320" descr="EMB0000a7a41a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92" y="4611262"/>
            <a:ext cx="6069616" cy="143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1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기본적인 방법 </a:t>
            </a:r>
            <a:r>
              <a:rPr lang="en-US" altLang="ko-KR" dirty="0" smtClean="0"/>
              <a:t>: C/C++</a:t>
            </a:r>
            <a:r>
              <a:rPr lang="ko-KR" altLang="en-US" dirty="0" smtClean="0"/>
              <a:t>을 사용하여 프로그램 작성</a:t>
            </a:r>
            <a:endParaRPr lang="en-US" altLang="ko-KR" dirty="0" smtClean="0"/>
          </a:p>
          <a:p>
            <a:r>
              <a:rPr lang="ko-KR" altLang="en-US" dirty="0" smtClean="0"/>
              <a:t>초보자용 프로그램 작성 </a:t>
            </a:r>
            <a:r>
              <a:rPr lang="en-US" altLang="ko-KR" dirty="0" smtClean="0"/>
              <a:t>: Scratch for </a:t>
            </a:r>
            <a:r>
              <a:rPr lang="en-US" altLang="ko-KR" dirty="0" err="1" smtClean="0"/>
              <a:t>Ardiono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http://s4a.cat/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2050" name="Picture 2" descr="http://s4a.cat/img/shot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12" y="2698065"/>
            <a:ext cx="5391438" cy="30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6" y="2698065"/>
            <a:ext cx="2529278" cy="30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</TotalTime>
  <Words>126</Words>
  <Application>Microsoft Office PowerPoint</Application>
  <PresentationFormat>화면 슬라이드 쇼(4:3)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SpoqaHanSans-Bold</vt:lpstr>
      <vt:lpstr>Calibri</vt:lpstr>
      <vt:lpstr>Wingdings</vt:lpstr>
      <vt:lpstr>맑은 고딕</vt:lpstr>
      <vt:lpstr>SpoqaHanSans-Regular</vt:lpstr>
      <vt:lpstr>Arial</vt:lpstr>
      <vt:lpstr>Office 테마</vt:lpstr>
      <vt:lpstr>2. 아두이노 프로그래밍</vt:lpstr>
      <vt:lpstr>프로그래밍이란</vt:lpstr>
      <vt:lpstr>프로그래밍이란</vt:lpstr>
      <vt:lpstr>아두이노 프로그래밍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48</cp:revision>
  <dcterms:created xsi:type="dcterms:W3CDTF">2019-05-23T04:38:59Z</dcterms:created>
  <dcterms:modified xsi:type="dcterms:W3CDTF">2019-10-24T14:36:31Z</dcterms:modified>
</cp:coreProperties>
</file>