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2" r:id="rId2"/>
  </p:sldMasterIdLst>
  <p:notesMasterIdLst>
    <p:notesMasterId r:id="rId17"/>
  </p:notesMasterIdLst>
  <p:handoutMasterIdLst>
    <p:handoutMasterId r:id="rId18"/>
  </p:handoutMasterIdLst>
  <p:sldIdLst>
    <p:sldId id="257" r:id="rId3"/>
    <p:sldId id="270" r:id="rId4"/>
    <p:sldId id="259" r:id="rId5"/>
    <p:sldId id="271" r:id="rId6"/>
    <p:sldId id="281" r:id="rId7"/>
    <p:sldId id="272" r:id="rId8"/>
    <p:sldId id="273" r:id="rId9"/>
    <p:sldId id="274" r:id="rId10"/>
    <p:sldId id="275" r:id="rId11"/>
    <p:sldId id="276" r:id="rId12"/>
    <p:sldId id="277" r:id="rId13"/>
    <p:sldId id="278" r:id="rId14"/>
    <p:sldId id="279" r:id="rId15"/>
    <p:sldId id="280" r:id="rId16"/>
  </p:sldIdLst>
  <p:sldSz cx="9144000" cy="6858000" type="screen4x3"/>
  <p:notesSz cx="6858000" cy="9144000"/>
  <p:embeddedFontLst>
    <p:embeddedFont>
      <p:font typeface="맑은 고딕" panose="020B0503020000020004" pitchFamily="50" charset="-127"/>
      <p:regular r:id="rId19"/>
      <p:bold r:id="rId20"/>
    </p:embeddedFont>
    <p:embeddedFont>
      <p:font typeface="새굴림" panose="02030600000101010101" pitchFamily="18" charset="-127"/>
      <p:regular r:id="rId21"/>
    </p:embeddedFont>
    <p:embeddedFont>
      <p:font typeface="한컴돋움" panose="020B0600000101010101" charset="2"/>
      <p:regular r:id="rId22"/>
    </p:embeddedFont>
    <p:embeddedFont>
      <p:font typeface="Calibri" panose="020F0502020204030204" pitchFamily="34" charset="0"/>
      <p:regular r:id="rId23"/>
      <p:bold r:id="rId24"/>
      <p:italic r:id="rId25"/>
      <p:boldItalic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2" d="100"/>
          <a:sy n="102" d="100"/>
        </p:scale>
        <p:origin x="666" y="96"/>
      </p:cViewPr>
      <p:guideLst>
        <p:guide orient="horz" pos="2160"/>
        <p:guide pos="2880"/>
      </p:guideLst>
    </p:cSldViewPr>
  </p:slideViewPr>
  <p:notesTextViewPr>
    <p:cViewPr>
      <p:scale>
        <a:sx n="100" d="100"/>
        <a:sy n="100" d="100"/>
      </p:scale>
      <p:origin x="0" y="0"/>
    </p:cViewPr>
  </p:notesTextViewPr>
  <p:notesViewPr>
    <p:cSldViewPr>
      <p:cViewPr varScale="1">
        <p:scale>
          <a:sx n="81" d="100"/>
          <a:sy n="81" d="100"/>
        </p:scale>
        <p:origin x="-732"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26"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font" Target="fonts/font3.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7.fntdata"/><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7D80914-434E-4CB4-A4E8-A31EE539B94D}" type="datetime9">
              <a:rPr lang="ko-KR" altLang="en-US" smtClean="0"/>
              <a:pPr/>
              <a:t>2021년 8월 29일 오후 4시 15분</a:t>
            </a:fld>
            <a:endParaRPr lang="ko-KR" altLang="en-US"/>
          </a:p>
        </p:txBody>
      </p:sp>
      <p:sp>
        <p:nvSpPr>
          <p:cNvPr id="4" name="바닥글 개체 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4EB414-D411-4C30-ADBE-627D969AB331}"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hf sldNum="0" hdr="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슬라이드 이미지 개체 틀 7"/>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ko-KR" altLang="en-US"/>
          </a:p>
        </p:txBody>
      </p:sp>
      <p:pic>
        <p:nvPicPr>
          <p:cNvPr id="1026" name="ShockwaveFlash1"/>
          <p:cNvPicPr>
            <a:picLocks noChangeAspect="1" noChangeArrowheads="1"/>
          </p:cNvPicPr>
          <p:nvPr/>
        </p:nvPicPr>
        <p:blipFill>
          <a:blip r:embed="rId2"/>
          <a:srcRect/>
          <a:stretch>
            <a:fillRect/>
          </a:stretch>
        </p:blipFill>
        <p:spPr bwMode="auto">
          <a:xfrm>
            <a:off x="5301208" y="8604448"/>
            <a:ext cx="1368425" cy="360362"/>
          </a:xfrm>
          <a:prstGeom prst="rect">
            <a:avLst/>
          </a:prstGeom>
          <a:noFill/>
          <a:ln w="9525">
            <a:solidFill>
              <a:schemeClr val="tx1"/>
            </a:solidFill>
            <a:miter lim="800000"/>
            <a:headEnd/>
            <a:tailEnd/>
          </a:ln>
          <a:effectLst/>
        </p:spPr>
      </p:pic>
    </p:spTree>
  </p:cSld>
  <p:clrMap bg1="lt1" tx1="dk1" bg2="lt2" tx2="dk2" accent1="accent1" accent2="accent2" accent3="accent3" accent4="accent4" accent5="accent5" accent6="accent6" hlink="hlink" folHlink="folHlink"/>
  <p:hf sldNum="0"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AF826D3B-53D3-462E-ABEC-A9127BBED795}" type="datetime9">
              <a:rPr lang="ko-KR" altLang="en-US" smtClean="0"/>
              <a:pPr/>
              <a:t>2021년 8월 29일 오후 4시 15분</a:t>
            </a:fld>
            <a:endParaRPr lang="en-US" dirty="0"/>
          </a:p>
        </p:txBody>
      </p:sp>
      <p:sp>
        <p:nvSpPr>
          <p:cNvPr id="6" name="Footer Placeholder 5"/>
          <p:cNvSpPr>
            <a:spLocks noGrp="1"/>
          </p:cNvSpPr>
          <p:nvPr>
            <p:ph type="ftr" sz="quarter" idx="12"/>
          </p:nvPr>
        </p:nvSpPr>
        <p:spPr>
          <a:xfrm>
            <a:off x="0" y="8685213"/>
            <a:ext cx="6172200" cy="457200"/>
          </a:xfrm>
          <a:prstGeom prst="rect">
            <a:avLst/>
          </a:prstGeo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8월 29일 오후 4시 15분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8월 29일 오후 4시 15분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8월 29일 오후 4시 15분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8월 29일 오후 4시 15분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8월 29일 오후 4시 15분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1DC5D22A-79DC-46D3-93A2-536B334BBEEC}" type="datetime9">
              <a:rPr lang="ko-KR" altLang="en-US" smtClean="0"/>
              <a:pPr/>
              <a:t>2021년 8월 29일 오후 4시 15분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8월 29일 오후 4시 15분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8월 29일 오후 4시 15분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8월 29일 오후 4시 15분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8월 29일 오후 4시 15분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8월 29일 오후 4시 15분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8월 29일 오후 4시 15분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p>
        </p:txBody>
      </p:sp>
      <p:sp>
        <p:nvSpPr>
          <p:cNvPr id="5" name="Date Placeholder 4"/>
          <p:cNvSpPr>
            <a:spLocks noGrp="1"/>
          </p:cNvSpPr>
          <p:nvPr>
            <p:ph type="dt" idx="11"/>
          </p:nvPr>
        </p:nvSpPr>
        <p:spPr>
          <a:xfrm>
            <a:off x="0" y="8686800"/>
            <a:ext cx="2971800" cy="457200"/>
          </a:xfrm>
          <a:prstGeom prst="rect">
            <a:avLst/>
          </a:prstGeom>
        </p:spPr>
        <p:txBody>
          <a:bodyPr/>
          <a:lstStyle/>
          <a:p>
            <a:fld id="{F611C6D8-CF4E-463C-9C1C-19DEC505E463}" type="datetime9">
              <a:rPr lang="ko-KR" altLang="en-US" smtClean="0"/>
              <a:pPr/>
              <a:t>2021년 8월 29일 오후 4시 15분</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2007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p>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1"/>
            <a:ext cx="7681913" cy="875928"/>
          </a:xfrm>
          <a:noFill/>
        </p:spPr>
        <p:txBody>
          <a:bodyPr>
            <a:noAutofit/>
          </a:bodyPr>
          <a:lstStyle>
            <a:lvl1pPr>
              <a:lnSpc>
                <a:spcPct val="90000"/>
              </a:lnSpc>
              <a:defRPr sz="5400">
                <a:solidFill>
                  <a:schemeClr val="bg2">
                    <a:lumMod val="50000"/>
                  </a:schemeClr>
                </a:solidFill>
                <a:latin typeface="+mj-ea"/>
                <a:ea typeface="+mj-ea"/>
              </a:defRPr>
            </a:lvl1pPr>
          </a:lstStyle>
          <a:p>
            <a:r>
              <a:rPr lang="ko-KR" altLang="en-US" dirty="0" smtClean="0"/>
              <a:t>마스터 제목 스타일 편집</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ko-KR" altLang="en-US" smtClean="0"/>
              <a:t>마스터 부제목 스타일 편집</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ko-KR" altLang="en-US" smtClean="0"/>
              <a:t>마스터 제목 스타일 편집</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ko-KR" altLang="en-US" smtClean="0"/>
              <a:t>마스터 부제목 스타일 편집</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ko-KR" altLang="en-US" smtClean="0"/>
              <a:t>마스터 제목 스타일 편집</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ko-KR" altLang="en-US" smtClean="0"/>
              <a:t>마스터 부제목 스타일 편집</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382000" cy="553998"/>
          </a:xfrm>
          <a:noFill/>
        </p:spPr>
        <p:txBody>
          <a:bodyPr/>
          <a:lstStyle>
            <a:lvl1pPr>
              <a:defRPr sz="4000" b="1" u="sng">
                <a:solidFill>
                  <a:schemeClr val="bg2">
                    <a:lumMod val="50000"/>
                  </a:schemeClr>
                </a:solidFill>
                <a:latin typeface="+mj-ea"/>
                <a:ea typeface="+mj-ea"/>
                <a:cs typeface="한컴돋움" pitchFamily="18" charset="2"/>
              </a:defRPr>
            </a:lvl1pPr>
          </a:lstStyle>
          <a:p>
            <a:r>
              <a:rPr lang="ko-KR" altLang="en-US" dirty="0" smtClean="0"/>
              <a:t>마스터 제목 스타일 편집</a:t>
            </a:r>
            <a:endParaRPr lang="en-US" dirty="0"/>
          </a:p>
        </p:txBody>
      </p:sp>
      <p:sp>
        <p:nvSpPr>
          <p:cNvPr id="6" name="Text Placeholder 5"/>
          <p:cNvSpPr>
            <a:spLocks noGrp="1"/>
          </p:cNvSpPr>
          <p:nvPr>
            <p:ph type="body" sz="quarter" idx="10"/>
          </p:nvPr>
        </p:nvSpPr>
        <p:spPr>
          <a:xfrm>
            <a:off x="381000" y="1411552"/>
            <a:ext cx="8382000" cy="2822311"/>
          </a:xfrm>
        </p:spPr>
        <p:txBody>
          <a:bodyPr/>
          <a:lstStyle>
            <a:lvl1pPr>
              <a:lnSpc>
                <a:spcPct val="120000"/>
              </a:lnSpc>
              <a:defRPr sz="3500" b="0" baseline="0">
                <a:latin typeface="+mn-ea"/>
                <a:ea typeface="+mn-ea"/>
              </a:defRPr>
            </a:lvl1pPr>
            <a:lvl2pPr>
              <a:lnSpc>
                <a:spcPct val="120000"/>
              </a:lnSpc>
              <a:defRPr sz="3000" b="0" baseline="0">
                <a:latin typeface="+mn-ea"/>
                <a:ea typeface="+mn-ea"/>
              </a:defRPr>
            </a:lvl2pPr>
            <a:lvl3pPr>
              <a:lnSpc>
                <a:spcPct val="120000"/>
              </a:lnSpc>
              <a:defRPr sz="2700" b="0" baseline="0">
                <a:latin typeface="+mn-ea"/>
                <a:ea typeface="+mn-ea"/>
              </a:defRPr>
            </a:lvl3pPr>
            <a:lvl4pPr>
              <a:lnSpc>
                <a:spcPct val="120000"/>
              </a:lnSpc>
              <a:defRPr b="0">
                <a:latin typeface="+mn-ea"/>
                <a:ea typeface="+mn-ea"/>
              </a:defRPr>
            </a:lvl4pPr>
            <a:lvl5pPr>
              <a:lnSpc>
                <a:spcPct val="120000"/>
              </a:lnSpc>
              <a:defRPr b="0">
                <a:latin typeface="+mn-ea"/>
                <a:ea typeface="+mn-ea"/>
              </a:defRPr>
            </a:lvl5p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Content Placeholder 2"/>
          <p:cNvSpPr>
            <a:spLocks noGrp="1"/>
          </p:cNvSpPr>
          <p:nvPr>
            <p:ph idx="1"/>
          </p:nvPr>
        </p:nvSpPr>
        <p:spPr>
          <a:xfrm>
            <a:off x="381000" y="1412875"/>
            <a:ext cx="8382000" cy="2109808"/>
          </a:xfrm>
        </p:spPr>
        <p:txBody>
          <a:bodyPr/>
          <a:lstStyle>
            <a:lvl1pPr>
              <a:lnSpc>
                <a:spcPct val="90000"/>
              </a:lnSpc>
              <a:defRPr>
                <a:latin typeface="+mn-ea"/>
                <a:ea typeface="+mn-ea"/>
              </a:defRPr>
            </a:lvl1pPr>
            <a:lvl2pPr>
              <a:lnSpc>
                <a:spcPct val="90000"/>
              </a:lnSpc>
              <a:defRPr>
                <a:latin typeface="+mn-ea"/>
                <a:ea typeface="+mn-ea"/>
              </a:defRPr>
            </a:lvl2pPr>
            <a:lvl3pPr>
              <a:lnSpc>
                <a:spcPct val="90000"/>
              </a:lnSpc>
              <a:defRPr>
                <a:latin typeface="+mn-ea"/>
                <a:ea typeface="+mn-ea"/>
              </a:defRPr>
            </a:lvl3pPr>
            <a:lvl4pPr>
              <a:lnSpc>
                <a:spcPct val="90000"/>
              </a:lnSpc>
              <a:defRPr>
                <a:latin typeface="+mn-ea"/>
                <a:ea typeface="+mn-ea"/>
              </a:defRPr>
            </a:lvl4pPr>
            <a:lvl5pPr>
              <a:lnSpc>
                <a:spcPct val="90000"/>
              </a:lnSpc>
              <a:defRPr>
                <a:latin typeface="+mn-ea"/>
                <a:ea typeface="+mn-ea"/>
              </a:defRPr>
            </a:lvl5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ko-KR" altLang="en-US" smtClean="0"/>
              <a:t>마스터 제목 스타일 편집</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ko-KR" altLang="en-US" smtClean="0"/>
              <a:t>마스터 텍스트 스타일을 편집합니다</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ko-KR" altLang="en-US" smtClean="0"/>
              <a:t>마스터 텍스트 스타일을 편집합니다</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smtClean="0"/>
              <a:t>마스터 제목 스타일 편집</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553998"/>
          </a:xfrm>
          <a:prstGeom prst="rect">
            <a:avLst/>
          </a:prstGeom>
        </p:spPr>
        <p:txBody>
          <a:bodyPr vert="horz" wrap="square" lIns="0" tIns="0" rIns="0" bIns="0" rtlCol="0" anchor="t">
            <a:spAutoFit/>
          </a:bodyPr>
          <a:lstStyle/>
          <a:p>
            <a:r>
              <a:rPr lang="ko-KR" altLang="en-US" dirty="0" smtClean="0"/>
              <a:t>마스터 제목 스타일 편집</a:t>
            </a:r>
            <a:endParaRPr lang="en-US" dirty="0"/>
          </a:p>
        </p:txBody>
      </p:sp>
      <p:sp>
        <p:nvSpPr>
          <p:cNvPr id="3" name="Text Placeholder 2"/>
          <p:cNvSpPr>
            <a:spLocks noGrp="1"/>
          </p:cNvSpPr>
          <p:nvPr>
            <p:ph type="body" idx="1"/>
          </p:nvPr>
        </p:nvSpPr>
        <p:spPr>
          <a:xfrm>
            <a:off x="381000" y="1412875"/>
            <a:ext cx="8382000" cy="2714589"/>
          </a:xfrm>
          <a:prstGeom prst="rect">
            <a:avLst/>
          </a:prstGeom>
        </p:spPr>
        <p:txBody>
          <a:bodyPr vert="horz" lIns="0" tIns="0" rIns="0" bIns="0" rtlCol="0">
            <a:spAutoFit/>
          </a:bodyPr>
          <a:lstStyle/>
          <a:p>
            <a:pPr lvl="0"/>
            <a:r>
              <a:rPr lang="ko-KR" altLang="en-US" dirty="0" smtClean="0"/>
              <a:t>마스터 텍스트 스타일을 편집합니다</a:t>
            </a:r>
          </a:p>
          <a:p>
            <a:pPr lvl="1"/>
            <a:r>
              <a:rPr lang="ko-KR" altLang="en-US" dirty="0" smtClean="0"/>
              <a:t>둘째 수준</a:t>
            </a:r>
          </a:p>
          <a:p>
            <a:pPr lvl="2"/>
            <a:r>
              <a:rPr lang="ko-KR" altLang="en-US" dirty="0" smtClean="0"/>
              <a:t>셋째 수준</a:t>
            </a:r>
          </a:p>
          <a:p>
            <a:pPr lvl="3"/>
            <a:r>
              <a:rPr lang="ko-KR" altLang="en-US" dirty="0" smtClean="0"/>
              <a:t>넷째 수준</a:t>
            </a:r>
          </a:p>
          <a:p>
            <a:pPr lvl="4"/>
            <a:r>
              <a:rPr lang="ko-KR" altLang="en-US" dirty="0" smtClean="0"/>
              <a:t>다섯째 수준</a:t>
            </a:r>
            <a:endParaRPr lang="en-US" dirty="0"/>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61" r:id="rId10"/>
  </p:sldLayoutIdLst>
  <p:transition>
    <p:fade/>
  </p:transition>
  <p:txStyles>
    <p:titleStyle>
      <a:lvl1pPr algn="l" defTabSz="914363" rtl="0" eaLnBrk="1" latinLnBrk="1" hangingPunct="1">
        <a:lnSpc>
          <a:spcPct val="90000"/>
        </a:lnSpc>
        <a:spcBef>
          <a:spcPct val="0"/>
        </a:spcBef>
        <a:buNone/>
        <a:defRPr lang="en-US" sz="4000" b="1" kern="1200" cap="none" spc="-150" baseline="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새굴림" pitchFamily="18" charset="-127"/>
          <a:ea typeface="새굴림" pitchFamily="18" charset="-127"/>
          <a:cs typeface="Arial" charset="0"/>
        </a:defRPr>
      </a:lvl1pPr>
    </p:titleStyle>
    <p:bodyStyle>
      <a:lvl1pPr marL="396875" indent="-396875" algn="l" defTabSz="914363" rtl="0" eaLnBrk="1" latinLnBrk="1" hangingPunct="1">
        <a:lnSpc>
          <a:spcPct val="120000"/>
        </a:lnSpc>
        <a:spcBef>
          <a:spcPct val="20000"/>
        </a:spcBef>
        <a:buFontTx/>
        <a:buBlip>
          <a:blip r:embed="rId12"/>
        </a:buBlip>
        <a:defRPr sz="3500" b="1" kern="1200" baseline="0">
          <a:solidFill>
            <a:schemeClr val="tx1"/>
          </a:solidFill>
          <a:latin typeface="새굴림" pitchFamily="18" charset="-127"/>
          <a:ea typeface="새굴림" pitchFamily="18" charset="-127"/>
          <a:cs typeface="+mn-cs"/>
        </a:defRPr>
      </a:lvl1pPr>
      <a:lvl2pPr marL="914400" indent="-396875" algn="l" defTabSz="914363" rtl="0" eaLnBrk="1" latinLnBrk="1" hangingPunct="1">
        <a:lnSpc>
          <a:spcPct val="120000"/>
        </a:lnSpc>
        <a:spcBef>
          <a:spcPct val="20000"/>
        </a:spcBef>
        <a:buFontTx/>
        <a:buBlip>
          <a:blip r:embed="rId13"/>
        </a:buBlip>
        <a:defRPr sz="3000" b="1" kern="1200" baseline="0">
          <a:solidFill>
            <a:schemeClr val="tx1"/>
          </a:solidFill>
          <a:latin typeface="새굴림" pitchFamily="18" charset="-127"/>
          <a:ea typeface="새굴림" pitchFamily="18" charset="-127"/>
          <a:cs typeface="+mn-cs"/>
        </a:defRPr>
      </a:lvl2pPr>
      <a:lvl3pPr marL="1258888" indent="-344488" algn="l" defTabSz="914363" rtl="0" eaLnBrk="1" latinLnBrk="1" hangingPunct="1">
        <a:lnSpc>
          <a:spcPct val="120000"/>
        </a:lnSpc>
        <a:spcBef>
          <a:spcPct val="20000"/>
        </a:spcBef>
        <a:buFontTx/>
        <a:buBlip>
          <a:blip r:embed="rId13"/>
        </a:buBlip>
        <a:defRPr sz="2200" kern="1200" baseline="0">
          <a:solidFill>
            <a:schemeClr val="tx1"/>
          </a:solidFill>
          <a:latin typeface="+mn-lt"/>
          <a:ea typeface="+mn-ea"/>
          <a:cs typeface="+mn-cs"/>
        </a:defRPr>
      </a:lvl3pPr>
      <a:lvl4pPr marL="1604963" indent="-346075" algn="l" defTabSz="914363" rtl="0" eaLnBrk="1" latinLnBrk="1" hangingPunct="1">
        <a:lnSpc>
          <a:spcPct val="120000"/>
        </a:lnSpc>
        <a:spcBef>
          <a:spcPct val="20000"/>
        </a:spcBef>
        <a:buFontTx/>
        <a:buBlip>
          <a:blip r:embed="rId13"/>
        </a:buBlip>
        <a:defRPr sz="2200" kern="1200" baseline="0">
          <a:solidFill>
            <a:schemeClr val="tx1"/>
          </a:solidFill>
          <a:latin typeface="+mn-lt"/>
          <a:ea typeface="+mn-ea"/>
          <a:cs typeface="+mn-cs"/>
        </a:defRPr>
      </a:lvl4pPr>
      <a:lvl5pPr marL="1941513" indent="-336550" algn="l" defTabSz="914363" rtl="0" eaLnBrk="1" latinLnBrk="1" hangingPunct="1">
        <a:lnSpc>
          <a:spcPct val="120000"/>
        </a:lnSpc>
        <a:spcBef>
          <a:spcPct val="20000"/>
        </a:spcBef>
        <a:buFontTx/>
        <a:buBlip>
          <a:blip r:embed="rId13"/>
        </a:buBlip>
        <a:defRPr sz="2200" kern="1200" baseline="0">
          <a:solidFill>
            <a:schemeClr val="tx1"/>
          </a:solidFill>
          <a:latin typeface="+mn-lt"/>
          <a:ea typeface="+mn-ea"/>
          <a:cs typeface="+mn-cs"/>
        </a:defRPr>
      </a:lvl5pPr>
      <a:lvl6pPr marL="2514499" indent="-228591" algn="l" defTabSz="914363"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1" hangingPunct="1">
        <a:defRPr sz="1800" kern="1200">
          <a:solidFill>
            <a:schemeClr val="tx1"/>
          </a:solidFill>
          <a:latin typeface="+mn-lt"/>
          <a:ea typeface="+mn-ea"/>
          <a:cs typeface="+mn-cs"/>
        </a:defRPr>
      </a:lvl1pPr>
      <a:lvl2pPr marL="457182" algn="l" defTabSz="914363" rtl="0" eaLnBrk="1" latinLnBrk="1" hangingPunct="1">
        <a:defRPr sz="1800" kern="1200">
          <a:solidFill>
            <a:schemeClr val="tx1"/>
          </a:solidFill>
          <a:latin typeface="+mn-lt"/>
          <a:ea typeface="+mn-ea"/>
          <a:cs typeface="+mn-cs"/>
        </a:defRPr>
      </a:lvl2pPr>
      <a:lvl3pPr marL="914363" algn="l" defTabSz="914363" rtl="0" eaLnBrk="1" latinLnBrk="1" hangingPunct="1">
        <a:defRPr sz="1800" kern="1200">
          <a:solidFill>
            <a:schemeClr val="tx1"/>
          </a:solidFill>
          <a:latin typeface="+mn-lt"/>
          <a:ea typeface="+mn-ea"/>
          <a:cs typeface="+mn-cs"/>
        </a:defRPr>
      </a:lvl3pPr>
      <a:lvl4pPr marL="1371545" algn="l" defTabSz="914363" rtl="0" eaLnBrk="1" latinLnBrk="1" hangingPunct="1">
        <a:defRPr sz="1800" kern="1200">
          <a:solidFill>
            <a:schemeClr val="tx1"/>
          </a:solidFill>
          <a:latin typeface="+mn-lt"/>
          <a:ea typeface="+mn-ea"/>
          <a:cs typeface="+mn-cs"/>
        </a:defRPr>
      </a:lvl4pPr>
      <a:lvl5pPr marL="1828727" algn="l" defTabSz="914363" rtl="0" eaLnBrk="1" latinLnBrk="1" hangingPunct="1">
        <a:defRPr sz="1800" kern="1200">
          <a:solidFill>
            <a:schemeClr val="tx1"/>
          </a:solidFill>
          <a:latin typeface="+mn-lt"/>
          <a:ea typeface="+mn-ea"/>
          <a:cs typeface="+mn-cs"/>
        </a:defRPr>
      </a:lvl5pPr>
      <a:lvl6pPr marL="2285909" algn="l" defTabSz="914363" rtl="0" eaLnBrk="1" latinLnBrk="1" hangingPunct="1">
        <a:defRPr sz="1800" kern="1200">
          <a:solidFill>
            <a:schemeClr val="tx1"/>
          </a:solidFill>
          <a:latin typeface="+mn-lt"/>
          <a:ea typeface="+mn-ea"/>
          <a:cs typeface="+mn-cs"/>
        </a:defRPr>
      </a:lvl6pPr>
      <a:lvl7pPr marL="2743090" algn="l" defTabSz="914363" rtl="0" eaLnBrk="1" latinLnBrk="1" hangingPunct="1">
        <a:defRPr sz="1800" kern="1200">
          <a:solidFill>
            <a:schemeClr val="tx1"/>
          </a:solidFill>
          <a:latin typeface="+mn-lt"/>
          <a:ea typeface="+mn-ea"/>
          <a:cs typeface="+mn-cs"/>
        </a:defRPr>
      </a:lvl7pPr>
      <a:lvl8pPr marL="3200272" algn="l" defTabSz="914363" rtl="0" eaLnBrk="1" latinLnBrk="1" hangingPunct="1">
        <a:defRPr sz="1800" kern="1200">
          <a:solidFill>
            <a:schemeClr val="tx1"/>
          </a:solidFill>
          <a:latin typeface="+mn-lt"/>
          <a:ea typeface="+mn-ea"/>
          <a:cs typeface="+mn-cs"/>
        </a:defRPr>
      </a:lvl8pPr>
      <a:lvl9pPr marL="3657454" algn="l" defTabSz="914363"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ko-KR" dirty="0" smtClean="0"/>
              <a:t>1. </a:t>
            </a:r>
            <a:r>
              <a:rPr lang="ko-KR" altLang="en-US" dirty="0" smtClean="0"/>
              <a:t>컴퓨터와 프로그램</a:t>
            </a:r>
            <a:endParaRPr lang="en-US" dirty="0"/>
          </a:p>
        </p:txBody>
      </p:sp>
      <p:sp>
        <p:nvSpPr>
          <p:cNvPr id="3" name="Subtitle 2"/>
          <p:cNvSpPr>
            <a:spLocks noGrp="1"/>
          </p:cNvSpPr>
          <p:nvPr>
            <p:ph type="subTitle" idx="1"/>
          </p:nvPr>
        </p:nvSpPr>
        <p:spPr>
          <a:xfrm>
            <a:off x="730249" y="4344988"/>
            <a:ext cx="7681913" cy="1370012"/>
          </a:xfrm>
        </p:spPr>
        <p:txBody>
          <a:bodyPr>
            <a:normAutofit lnSpcReduction="10000"/>
          </a:bodyPr>
          <a:lstStyle/>
          <a:p>
            <a:r>
              <a:rPr lang="ko-KR" altLang="en-US" dirty="0" smtClean="0"/>
              <a:t>이성환</a:t>
            </a:r>
            <a:endParaRPr lang="en-US" altLang="ko-KR" dirty="0" smtClean="0"/>
          </a:p>
          <a:p>
            <a:r>
              <a:rPr lang="ko-KR" altLang="en-US" dirty="0" err="1" smtClean="0"/>
              <a:t>기초전산</a:t>
            </a:r>
            <a:endParaRPr lang="en-US" dirty="0" smtClean="0"/>
          </a:p>
          <a:p>
            <a:r>
              <a:rPr lang="ko-KR" altLang="en-US" smtClean="0"/>
              <a:t>위덕대학교</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30188"/>
            <a:ext cx="8496944" cy="1254596"/>
          </a:xfrm>
        </p:spPr>
        <p:txBody>
          <a:bodyPr>
            <a:normAutofit/>
          </a:bodyPr>
          <a:lstStyle/>
          <a:p>
            <a:r>
              <a:rPr lang="ko-KR" altLang="en-US" dirty="0"/>
              <a:t>프로그램 언어는 어디에서 </a:t>
            </a:r>
            <a:r>
              <a:rPr lang="ko-KR" altLang="en-US" dirty="0" smtClean="0"/>
              <a:t>어떻게 </a:t>
            </a:r>
            <a:r>
              <a:rPr lang="en-US" altLang="ko-KR" dirty="0" smtClean="0"/>
              <a:t/>
            </a:r>
            <a:br>
              <a:rPr lang="en-US" altLang="ko-KR" dirty="0" smtClean="0"/>
            </a:br>
            <a:r>
              <a:rPr lang="ko-KR" altLang="en-US" dirty="0" smtClean="0"/>
              <a:t>작성하는가</a:t>
            </a:r>
            <a:r>
              <a:rPr lang="en-US" altLang="ko-KR" dirty="0"/>
              <a:t>?</a:t>
            </a:r>
            <a:endParaRPr lang="en-US" dirty="0">
              <a:solidFill>
                <a:schemeClr val="tx2"/>
              </a:solidFill>
            </a:endParaRPr>
          </a:p>
        </p:txBody>
      </p:sp>
      <p:sp>
        <p:nvSpPr>
          <p:cNvPr id="3" name="Text Placeholder 2"/>
          <p:cNvSpPr>
            <a:spLocks noGrp="1"/>
          </p:cNvSpPr>
          <p:nvPr>
            <p:ph type="body" sz="quarter" idx="10"/>
          </p:nvPr>
        </p:nvSpPr>
        <p:spPr>
          <a:xfrm>
            <a:off x="0" y="1484784"/>
            <a:ext cx="8460432" cy="1008112"/>
          </a:xfrm>
          <a:ln>
            <a:noFill/>
          </a:ln>
        </p:spPr>
        <p:txBody>
          <a:bodyPr>
            <a:normAutofit fontScale="77500" lnSpcReduction="20000"/>
          </a:bodyPr>
          <a:lstStyle/>
          <a:p>
            <a:pPr>
              <a:buNone/>
            </a:pPr>
            <a:r>
              <a:rPr lang="ko-KR" altLang="en-US" sz="4300" dirty="0" smtClean="0"/>
              <a:t>   </a:t>
            </a:r>
            <a:r>
              <a:rPr lang="ko-KR" altLang="en-US" sz="4300" dirty="0" smtClean="0">
                <a:solidFill>
                  <a:schemeClr val="bg2">
                    <a:lumMod val="50000"/>
                  </a:schemeClr>
                </a:solidFill>
              </a:rPr>
              <a:t>각각의 컴파일러가 포함된 통합 환경에서 문법에 맞게 작성</a:t>
            </a:r>
            <a:endParaRPr lang="en-US" altLang="ko-KR" sz="4300" dirty="0" smtClean="0">
              <a:solidFill>
                <a:schemeClr val="bg2">
                  <a:lumMod val="50000"/>
                </a:schemeClr>
              </a:solidFill>
            </a:endParaRPr>
          </a:p>
        </p:txBody>
      </p:sp>
      <p:pic>
        <p:nvPicPr>
          <p:cNvPr id="5" name="Picture 5"/>
          <p:cNvPicPr>
            <a:picLocks noChangeAspect="1" noChangeArrowheads="1"/>
          </p:cNvPicPr>
          <p:nvPr/>
        </p:nvPicPr>
        <p:blipFill>
          <a:blip r:embed="rId3" cstate="print"/>
          <a:srcRect/>
          <a:stretch>
            <a:fillRect/>
          </a:stretch>
        </p:blipFill>
        <p:spPr bwMode="auto">
          <a:xfrm>
            <a:off x="251520" y="2671834"/>
            <a:ext cx="3816424" cy="3565478"/>
          </a:xfrm>
          <a:prstGeom prst="rect">
            <a:avLst/>
          </a:prstGeom>
          <a:noFill/>
          <a:ln w="9525">
            <a:noFill/>
            <a:miter lim="800000"/>
            <a:headEnd/>
            <a:tailEnd/>
          </a:ln>
        </p:spPr>
      </p:pic>
      <p:sp>
        <p:nvSpPr>
          <p:cNvPr id="7" name="TextBox 6"/>
          <p:cNvSpPr txBox="1"/>
          <p:nvPr/>
        </p:nvSpPr>
        <p:spPr>
          <a:xfrm>
            <a:off x="251520" y="6372036"/>
            <a:ext cx="8208912" cy="369332"/>
          </a:xfrm>
          <a:prstGeom prst="rect">
            <a:avLst/>
          </a:prstGeom>
          <a:noFill/>
        </p:spPr>
        <p:txBody>
          <a:bodyPr wrap="square" rtlCol="0">
            <a:spAutoFit/>
          </a:bodyPr>
          <a:lstStyle/>
          <a:p>
            <a:r>
              <a:rPr lang="en-US" altLang="ko-KR" dirty="0" smtClean="0"/>
              <a:t>MS Visual C++ V6.0</a:t>
            </a:r>
            <a:r>
              <a:rPr lang="ko-KR" altLang="en-US" dirty="0" smtClean="0"/>
              <a:t>의 통합 환경                   </a:t>
            </a:r>
            <a:r>
              <a:rPr lang="en-US" altLang="ko-KR" dirty="0" smtClean="0"/>
              <a:t>MS Visual C++  2010 </a:t>
            </a:r>
            <a:r>
              <a:rPr lang="ko-KR" altLang="en-US" dirty="0" smtClean="0"/>
              <a:t> </a:t>
            </a:r>
            <a:r>
              <a:rPr lang="en-US" altLang="ko-KR" dirty="0" smtClean="0"/>
              <a:t>Express</a:t>
            </a:r>
            <a:r>
              <a:rPr lang="ko-KR" altLang="en-US" dirty="0" smtClean="0"/>
              <a:t>의 통합 환경               </a:t>
            </a:r>
          </a:p>
        </p:txBody>
      </p:sp>
      <p:sp>
        <p:nvSpPr>
          <p:cNvPr id="1126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ko-KR" altLang="en-US"/>
          </a:p>
        </p:txBody>
      </p:sp>
      <p:pic>
        <p:nvPicPr>
          <p:cNvPr id="11265" name="_x86617776" descr="EMB00000d4c15d6"/>
          <p:cNvPicPr>
            <a:picLocks noChangeAspect="1" noChangeArrowheads="1"/>
          </p:cNvPicPr>
          <p:nvPr/>
        </p:nvPicPr>
        <p:blipFill>
          <a:blip r:embed="rId4" cstate="print"/>
          <a:srcRect/>
          <a:stretch>
            <a:fillRect/>
          </a:stretch>
        </p:blipFill>
        <p:spPr bwMode="auto">
          <a:xfrm>
            <a:off x="4211960" y="2780928"/>
            <a:ext cx="4711700" cy="3444875"/>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822548"/>
          </a:xfrm>
        </p:spPr>
        <p:txBody>
          <a:bodyPr>
            <a:normAutofit/>
          </a:bodyPr>
          <a:lstStyle/>
          <a:p>
            <a:r>
              <a:rPr lang="en-US" altLang="ko-KR" dirty="0" smtClean="0"/>
              <a:t>C </a:t>
            </a:r>
            <a:r>
              <a:rPr lang="ko-KR" altLang="en-US" dirty="0"/>
              <a:t>언어가 탄생하기까지</a:t>
            </a:r>
            <a:endParaRPr lang="en-US" dirty="0">
              <a:solidFill>
                <a:schemeClr val="tx2"/>
              </a:solidFill>
            </a:endParaRPr>
          </a:p>
        </p:txBody>
      </p:sp>
      <p:sp>
        <p:nvSpPr>
          <p:cNvPr id="3" name="Text Placeholder 2"/>
          <p:cNvSpPr>
            <a:spLocks noGrp="1"/>
          </p:cNvSpPr>
          <p:nvPr>
            <p:ph type="body" sz="quarter" idx="10"/>
          </p:nvPr>
        </p:nvSpPr>
        <p:spPr>
          <a:xfrm>
            <a:off x="107504" y="1484784"/>
            <a:ext cx="8964488" cy="5256584"/>
          </a:xfrm>
        </p:spPr>
        <p:txBody>
          <a:bodyPr>
            <a:normAutofit fontScale="77500" lnSpcReduction="20000"/>
          </a:bodyPr>
          <a:lstStyle/>
          <a:p>
            <a:pPr lvl="1"/>
            <a:r>
              <a:rPr lang="en-US" altLang="ko-KR" dirty="0" smtClean="0"/>
              <a:t>Unix(</a:t>
            </a:r>
            <a:r>
              <a:rPr lang="ko-KR" altLang="en-US" dirty="0" smtClean="0"/>
              <a:t>제 </a:t>
            </a:r>
            <a:r>
              <a:rPr lang="en-US" altLang="ko-KR" dirty="0" smtClean="0"/>
              <a:t>1 </a:t>
            </a:r>
            <a:r>
              <a:rPr lang="ko-KR" altLang="en-US" dirty="0" smtClean="0"/>
              <a:t>버전</a:t>
            </a:r>
            <a:r>
              <a:rPr lang="en-US" altLang="ko-KR" dirty="0" smtClean="0"/>
              <a:t>)</a:t>
            </a:r>
            <a:r>
              <a:rPr lang="ko-KR" altLang="en-US" dirty="0" smtClean="0"/>
              <a:t>를 개발한 </a:t>
            </a:r>
            <a:r>
              <a:rPr lang="en-US" altLang="ko-KR" dirty="0" smtClean="0"/>
              <a:t>Ken Thompson</a:t>
            </a:r>
            <a:r>
              <a:rPr lang="ko-KR" altLang="en-US" dirty="0" smtClean="0"/>
              <a:t>의 </a:t>
            </a:r>
            <a:r>
              <a:rPr lang="en-US" altLang="ko-KR" dirty="0" smtClean="0"/>
              <a:t>B </a:t>
            </a:r>
            <a:r>
              <a:rPr lang="ko-KR" altLang="en-US" dirty="0" smtClean="0"/>
              <a:t>언어를 모태로 </a:t>
            </a:r>
            <a:r>
              <a:rPr lang="en-US" altLang="ko-KR" dirty="0" smtClean="0"/>
              <a:t>1972</a:t>
            </a:r>
            <a:r>
              <a:rPr lang="ko-KR" altLang="en-US" dirty="0" smtClean="0"/>
              <a:t>년도에 </a:t>
            </a:r>
            <a:r>
              <a:rPr lang="en-US" altLang="ko-KR" dirty="0" smtClean="0"/>
              <a:t>Dennis Ritchie</a:t>
            </a:r>
            <a:r>
              <a:rPr lang="ko-KR" altLang="en-US" dirty="0" smtClean="0"/>
              <a:t>에 의하여 개발</a:t>
            </a:r>
            <a:endParaRPr lang="en-US" altLang="ko-KR" dirty="0" smtClean="0"/>
          </a:p>
          <a:p>
            <a:pPr lvl="1"/>
            <a:endParaRPr lang="en-US" altLang="ko-KR" dirty="0" smtClean="0"/>
          </a:p>
          <a:p>
            <a:pPr lvl="1"/>
            <a:r>
              <a:rPr lang="en-US" altLang="ko-KR" dirty="0" smtClean="0"/>
              <a:t>C </a:t>
            </a:r>
            <a:r>
              <a:rPr lang="ko-KR" altLang="en-US" dirty="0" smtClean="0"/>
              <a:t>언어의 성능이 점차 알려지게 되자 많은 프로그래머들이 </a:t>
            </a:r>
            <a:r>
              <a:rPr lang="en-US" altLang="ko-KR" dirty="0" smtClean="0"/>
              <a:t>C </a:t>
            </a:r>
            <a:r>
              <a:rPr lang="ko-KR" altLang="en-US" dirty="0" smtClean="0"/>
              <a:t>언어를 가지고 프로그래밍을 하였고</a:t>
            </a:r>
            <a:r>
              <a:rPr lang="en-US" altLang="ko-KR" dirty="0" smtClean="0"/>
              <a:t>, </a:t>
            </a:r>
            <a:r>
              <a:rPr lang="ko-KR" altLang="en-US" dirty="0" smtClean="0"/>
              <a:t>자신에게 맞는 </a:t>
            </a:r>
            <a:r>
              <a:rPr lang="en-US" altLang="ko-KR" dirty="0" smtClean="0"/>
              <a:t>C </a:t>
            </a:r>
            <a:r>
              <a:rPr lang="ko-KR" altLang="en-US" dirty="0" smtClean="0"/>
              <a:t>언어로 변형하면서 여러 변종들이 생겨나게 됨</a:t>
            </a:r>
            <a:r>
              <a:rPr lang="en-US" altLang="ko-KR" dirty="0" smtClean="0"/>
              <a:t>.  </a:t>
            </a:r>
          </a:p>
          <a:p>
            <a:pPr lvl="1"/>
            <a:endParaRPr lang="en-US" altLang="ko-KR" dirty="0" smtClean="0"/>
          </a:p>
          <a:p>
            <a:pPr lvl="1"/>
            <a:r>
              <a:rPr lang="ko-KR" altLang="en-US" dirty="0" smtClean="0"/>
              <a:t>따라서 표준화된 </a:t>
            </a:r>
            <a:r>
              <a:rPr lang="en-US" altLang="ko-KR" dirty="0" smtClean="0"/>
              <a:t>C </a:t>
            </a:r>
            <a:r>
              <a:rPr lang="ko-KR" altLang="en-US" dirty="0" smtClean="0"/>
              <a:t>언어의 필요성이 요구되었고</a:t>
            </a:r>
            <a:r>
              <a:rPr lang="en-US" altLang="ko-KR" dirty="0" smtClean="0"/>
              <a:t>, 1983</a:t>
            </a:r>
            <a:r>
              <a:rPr lang="ko-KR" altLang="en-US" dirty="0" smtClean="0"/>
              <a:t>년 미국표준협회</a:t>
            </a:r>
            <a:r>
              <a:rPr lang="en-US" altLang="ko-KR" dirty="0" smtClean="0"/>
              <a:t>(ANSI : American National Standards Institute)</a:t>
            </a:r>
            <a:r>
              <a:rPr lang="ko-KR" altLang="en-US" dirty="0" smtClean="0"/>
              <a:t>에 의해 정의된 표준 </a:t>
            </a:r>
            <a:r>
              <a:rPr lang="en-US" altLang="ko-KR" dirty="0" smtClean="0"/>
              <a:t>C </a:t>
            </a:r>
            <a:r>
              <a:rPr lang="ko-KR" altLang="en-US" dirty="0" smtClean="0"/>
              <a:t>언어를 </a:t>
            </a:r>
            <a:r>
              <a:rPr lang="en-US" altLang="ko-KR" dirty="0" smtClean="0">
                <a:solidFill>
                  <a:schemeClr val="bg2">
                    <a:lumMod val="50000"/>
                  </a:schemeClr>
                </a:solidFill>
              </a:rPr>
              <a:t>ANSI C</a:t>
            </a:r>
            <a:r>
              <a:rPr lang="ko-KR" altLang="en-US" dirty="0" smtClean="0"/>
              <a:t>라 함</a:t>
            </a:r>
            <a:r>
              <a:rPr lang="en-US" altLang="ko-KR" dirty="0" smtClean="0"/>
              <a:t>. </a:t>
            </a:r>
          </a:p>
          <a:p>
            <a:pPr lvl="1"/>
            <a:endParaRPr lang="en-US" altLang="ko-KR" dirty="0" smtClean="0"/>
          </a:p>
          <a:p>
            <a:pPr lvl="1"/>
            <a:r>
              <a:rPr lang="ko-KR" altLang="en-US" dirty="0" smtClean="0"/>
              <a:t>이후 여러 회사에서 </a:t>
            </a:r>
            <a:r>
              <a:rPr lang="en-US" altLang="ko-KR" dirty="0" smtClean="0"/>
              <a:t>ANSI C</a:t>
            </a:r>
            <a:r>
              <a:rPr lang="ko-KR" altLang="en-US" dirty="0" smtClean="0"/>
              <a:t>를 표준으로 하여 </a:t>
            </a:r>
            <a:r>
              <a:rPr lang="en-US" altLang="ko-KR" dirty="0" smtClean="0"/>
              <a:t>C </a:t>
            </a:r>
            <a:r>
              <a:rPr lang="ko-KR" altLang="en-US" dirty="0" smtClean="0"/>
              <a:t>언어 번역기</a:t>
            </a:r>
            <a:r>
              <a:rPr lang="en-US" altLang="ko-KR" dirty="0" smtClean="0"/>
              <a:t>(compiler)</a:t>
            </a:r>
            <a:r>
              <a:rPr lang="ko-KR" altLang="en-US" dirty="0" smtClean="0"/>
              <a:t>를 만들게 됨</a:t>
            </a:r>
            <a:r>
              <a:rPr lang="en-US" altLang="ko-KR" dirty="0" smtClean="0"/>
              <a:t>.  </a:t>
            </a:r>
          </a:p>
        </p:txBody>
      </p:sp>
      <p:sp>
        <p:nvSpPr>
          <p:cNvPr id="4" name="Rounded Rectangle 7"/>
          <p:cNvSpPr/>
          <p:nvPr/>
        </p:nvSpPr>
        <p:spPr bwMode="auto">
          <a:xfrm>
            <a:off x="6732240" y="6237312"/>
            <a:ext cx="2304256"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C</a:t>
            </a: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언어 탄생과정</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4098" name="Picture 2"/>
          <p:cNvPicPr>
            <a:picLocks noChangeAspect="1" noChangeArrowheads="1"/>
          </p:cNvPicPr>
          <p:nvPr/>
        </p:nvPicPr>
        <p:blipFill>
          <a:blip r:embed="rId3" cstate="print"/>
          <a:srcRect/>
          <a:stretch>
            <a:fillRect/>
          </a:stretch>
        </p:blipFill>
        <p:spPr bwMode="auto">
          <a:xfrm>
            <a:off x="381752" y="1268760"/>
            <a:ext cx="8654744" cy="424847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098"/>
                                        </p:tgtEl>
                                        <p:attrNameLst>
                                          <p:attrName>style.visibility</p:attrName>
                                        </p:attrNameLst>
                                      </p:cBhvr>
                                      <p:to>
                                        <p:strVal val="hidden"/>
                                      </p:to>
                                    </p:set>
                                  </p:subTnLst>
                                </p:cTn>
                              </p:par>
                            </p:childTnLst>
                          </p:cTn>
                        </p:par>
                      </p:childTnLst>
                    </p:cTn>
                  </p:par>
                </p:childTnLst>
              </p:cTn>
              <p:nextCondLst>
                <p:cond evt="onClick" delay="0">
                  <p:tgtEl>
                    <p:spTgt spid="4"/>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pPr algn="r"/>
            <a:r>
              <a:rPr lang="en-US" altLang="ko-KR" dirty="0"/>
              <a:t>[</a:t>
            </a:r>
            <a:r>
              <a:rPr lang="ko-KR" altLang="en-US" dirty="0"/>
              <a:t>단원정리</a:t>
            </a:r>
            <a:r>
              <a:rPr lang="en-US" altLang="ko-KR" dirty="0"/>
              <a:t>] 1/3 </a:t>
            </a:r>
            <a:endParaRPr lang="en-US" dirty="0">
              <a:solidFill>
                <a:schemeClr val="tx2"/>
              </a:solidFill>
            </a:endParaRPr>
          </a:p>
        </p:txBody>
      </p:sp>
      <p:sp>
        <p:nvSpPr>
          <p:cNvPr id="3" name="Text Placeholder 2"/>
          <p:cNvSpPr>
            <a:spLocks noGrp="1"/>
          </p:cNvSpPr>
          <p:nvPr>
            <p:ph type="body" sz="quarter" idx="10"/>
          </p:nvPr>
        </p:nvSpPr>
        <p:spPr>
          <a:xfrm>
            <a:off x="179512" y="1124744"/>
            <a:ext cx="8352928" cy="5112568"/>
          </a:xfrm>
          <a:ln>
            <a:noFill/>
          </a:ln>
        </p:spPr>
        <p:txBody>
          <a:bodyPr>
            <a:normAutofit fontScale="77500" lnSpcReduction="20000"/>
          </a:bodyPr>
          <a:lstStyle/>
          <a:p>
            <a:pPr lvl="1"/>
            <a:r>
              <a:rPr lang="ko-KR" altLang="en-US" sz="3200" b="1" dirty="0" smtClean="0"/>
              <a:t>프로그램이 필요한 이유는</a:t>
            </a:r>
            <a:r>
              <a:rPr lang="en-US" altLang="ko-KR" sz="3200" b="1" dirty="0" smtClean="0"/>
              <a:t>? </a:t>
            </a:r>
          </a:p>
          <a:p>
            <a:pPr lvl="1"/>
            <a:endParaRPr lang="en-US" altLang="ko-KR" sz="3200" dirty="0" smtClean="0"/>
          </a:p>
          <a:p>
            <a:pPr lvl="1"/>
            <a:r>
              <a:rPr lang="ko-KR" altLang="en-US" sz="3200" b="1" dirty="0" smtClean="0"/>
              <a:t>프로그램은 무엇으로 만드는가</a:t>
            </a:r>
            <a:r>
              <a:rPr lang="en-US" altLang="ko-KR" sz="3200" b="1" dirty="0" smtClean="0"/>
              <a:t>? </a:t>
            </a:r>
          </a:p>
          <a:p>
            <a:pPr lvl="1"/>
            <a:endParaRPr lang="en-US" altLang="ko-KR" sz="3200" dirty="0" smtClean="0"/>
          </a:p>
          <a:p>
            <a:pPr lvl="1"/>
            <a:r>
              <a:rPr lang="ko-KR" altLang="en-US" sz="3200" b="1" dirty="0" smtClean="0"/>
              <a:t>컴퓨터 프로그램이란</a:t>
            </a:r>
            <a:r>
              <a:rPr lang="en-US" altLang="ko-KR" sz="3200" b="1" dirty="0" smtClean="0"/>
              <a:t>? </a:t>
            </a:r>
          </a:p>
          <a:p>
            <a:pPr lvl="1"/>
            <a:endParaRPr lang="en-US" altLang="ko-KR" sz="3200" dirty="0" smtClean="0"/>
          </a:p>
          <a:p>
            <a:pPr lvl="1"/>
            <a:endParaRPr lang="en-US" altLang="ko-KR" sz="3200" dirty="0" smtClean="0"/>
          </a:p>
          <a:p>
            <a:pPr lvl="1"/>
            <a:r>
              <a:rPr lang="ko-KR" altLang="en-US" sz="3200" b="1" dirty="0" smtClean="0"/>
              <a:t>프로그램 내장</a:t>
            </a:r>
            <a:r>
              <a:rPr lang="en-US" altLang="ko-KR" sz="3200" b="1" dirty="0" smtClean="0"/>
              <a:t>(stored program)</a:t>
            </a:r>
            <a:r>
              <a:rPr lang="ko-KR" altLang="en-US" sz="3200" b="1" dirty="0" smtClean="0"/>
              <a:t>방식이란</a:t>
            </a:r>
            <a:r>
              <a:rPr lang="en-US" altLang="ko-KR" sz="3200" b="1" dirty="0" smtClean="0"/>
              <a:t>? </a:t>
            </a:r>
          </a:p>
          <a:p>
            <a:pPr lvl="1"/>
            <a:endParaRPr lang="en-US" altLang="ko-KR" sz="3200" dirty="0" smtClean="0"/>
          </a:p>
          <a:p>
            <a:pPr lvl="1"/>
            <a:endParaRPr lang="en-US" altLang="ko-KR" sz="3200" dirty="0" smtClean="0"/>
          </a:p>
          <a:p>
            <a:pPr lvl="1"/>
            <a:r>
              <a:rPr lang="ko-KR" altLang="en-US" sz="3200" b="1" dirty="0" smtClean="0"/>
              <a:t>프로그램 언어란</a:t>
            </a:r>
            <a:r>
              <a:rPr lang="en-US" altLang="ko-KR" sz="3200" b="1" dirty="0" smtClean="0"/>
              <a:t>? </a:t>
            </a:r>
          </a:p>
          <a:p>
            <a:pPr lvl="1">
              <a:buNone/>
            </a:pPr>
            <a:endParaRPr lang="ko-KR" altLang="en-US" sz="3300" dirty="0" smtClean="0"/>
          </a:p>
        </p:txBody>
      </p:sp>
      <p:sp>
        <p:nvSpPr>
          <p:cNvPr id="5" name="TextBox 4"/>
          <p:cNvSpPr txBox="1"/>
          <p:nvPr/>
        </p:nvSpPr>
        <p:spPr>
          <a:xfrm>
            <a:off x="1331640" y="1556792"/>
            <a:ext cx="7632848" cy="461665"/>
          </a:xfrm>
          <a:prstGeom prst="rect">
            <a:avLst/>
          </a:prstGeom>
          <a:noFill/>
        </p:spPr>
        <p:txBody>
          <a:bodyPr wrap="square" rtlCol="0">
            <a:spAutoFit/>
          </a:bodyPr>
          <a:lstStyle/>
          <a:p>
            <a:pPr marL="0" lvl="1"/>
            <a:r>
              <a:rPr lang="ko-KR" altLang="en-US" sz="2400" dirty="0" smtClean="0">
                <a:solidFill>
                  <a:schemeClr val="bg2">
                    <a:lumMod val="50000"/>
                  </a:schemeClr>
                </a:solidFill>
                <a:latin typeface="굴림체" pitchFamily="49" charset="-127"/>
                <a:ea typeface="굴림체" pitchFamily="49" charset="-127"/>
              </a:rPr>
              <a:t>컴퓨터를 통해 사용자의 문제를 해결하고자 함이다</a:t>
            </a:r>
            <a:r>
              <a:rPr lang="en-US" altLang="ko-KR" sz="2400" dirty="0" smtClean="0">
                <a:solidFill>
                  <a:schemeClr val="bg2">
                    <a:lumMod val="50000"/>
                  </a:schemeClr>
                </a:solidFill>
                <a:latin typeface="굴림체" pitchFamily="49" charset="-127"/>
                <a:ea typeface="굴림체" pitchFamily="49" charset="-127"/>
              </a:rPr>
              <a:t>.</a:t>
            </a:r>
            <a:endParaRPr lang="ko-KR" altLang="en-US" sz="2400" dirty="0">
              <a:latin typeface="굴림체" pitchFamily="49" charset="-127"/>
              <a:ea typeface="굴림체" pitchFamily="49" charset="-127"/>
            </a:endParaRPr>
          </a:p>
        </p:txBody>
      </p:sp>
      <p:sp>
        <p:nvSpPr>
          <p:cNvPr id="6" name="TextBox 5"/>
          <p:cNvSpPr txBox="1"/>
          <p:nvPr/>
        </p:nvSpPr>
        <p:spPr>
          <a:xfrm>
            <a:off x="1259632" y="2420888"/>
            <a:ext cx="7632848" cy="461665"/>
          </a:xfrm>
          <a:prstGeom prst="rect">
            <a:avLst/>
          </a:prstGeom>
          <a:noFill/>
        </p:spPr>
        <p:txBody>
          <a:bodyPr wrap="square" rtlCol="0">
            <a:spAutoFit/>
          </a:bodyPr>
          <a:lstStyle/>
          <a:p>
            <a:pPr marL="0" lvl="1"/>
            <a:r>
              <a:rPr lang="ko-KR" altLang="en-US" sz="2400" dirty="0" smtClean="0">
                <a:solidFill>
                  <a:schemeClr val="bg2">
                    <a:lumMod val="50000"/>
                  </a:schemeClr>
                </a:solidFill>
                <a:latin typeface="굴림체" pitchFamily="49" charset="-127"/>
                <a:ea typeface="굴림체" pitchFamily="49" charset="-127"/>
              </a:rPr>
              <a:t>프로그램 언어를 이용하여 작성한다</a:t>
            </a:r>
            <a:r>
              <a:rPr lang="en-US" altLang="ko-KR" sz="2400" dirty="0" smtClean="0">
                <a:solidFill>
                  <a:schemeClr val="bg2">
                    <a:lumMod val="50000"/>
                  </a:schemeClr>
                </a:solidFill>
                <a:latin typeface="굴림체" pitchFamily="49" charset="-127"/>
                <a:ea typeface="굴림체" pitchFamily="49" charset="-127"/>
              </a:rPr>
              <a:t>. </a:t>
            </a:r>
            <a:endParaRPr lang="ko-KR" altLang="en-US" sz="2400" dirty="0">
              <a:latin typeface="굴림체" pitchFamily="49" charset="-127"/>
              <a:ea typeface="굴림체" pitchFamily="49" charset="-127"/>
            </a:endParaRPr>
          </a:p>
        </p:txBody>
      </p:sp>
      <p:sp>
        <p:nvSpPr>
          <p:cNvPr id="7" name="TextBox 6"/>
          <p:cNvSpPr txBox="1"/>
          <p:nvPr/>
        </p:nvSpPr>
        <p:spPr>
          <a:xfrm>
            <a:off x="1331640" y="3390091"/>
            <a:ext cx="7632848" cy="830997"/>
          </a:xfrm>
          <a:prstGeom prst="rect">
            <a:avLst/>
          </a:prstGeom>
          <a:noFill/>
        </p:spPr>
        <p:txBody>
          <a:bodyPr wrap="square" rtlCol="0">
            <a:spAutoFit/>
          </a:bodyPr>
          <a:lstStyle/>
          <a:p>
            <a:pPr marL="0" lvl="1"/>
            <a:r>
              <a:rPr lang="ko-KR" altLang="en-US" sz="2400" dirty="0" smtClean="0">
                <a:solidFill>
                  <a:schemeClr val="bg2">
                    <a:lumMod val="50000"/>
                  </a:schemeClr>
                </a:solidFill>
                <a:latin typeface="굴림체" pitchFamily="49" charset="-127"/>
                <a:ea typeface="굴림체" pitchFamily="49" charset="-127"/>
              </a:rPr>
              <a:t>컴퓨터를 이용하여 문제를 해결하기 위해 작성한 명령들의 집합 </a:t>
            </a:r>
            <a:endParaRPr lang="ko-KR" altLang="en-US" sz="2400" dirty="0">
              <a:latin typeface="굴림체" pitchFamily="49" charset="-127"/>
              <a:ea typeface="굴림체" pitchFamily="49" charset="-127"/>
            </a:endParaRPr>
          </a:p>
        </p:txBody>
      </p:sp>
      <p:sp>
        <p:nvSpPr>
          <p:cNvPr id="8" name="TextBox 7"/>
          <p:cNvSpPr txBox="1"/>
          <p:nvPr/>
        </p:nvSpPr>
        <p:spPr>
          <a:xfrm>
            <a:off x="1259632" y="4797152"/>
            <a:ext cx="7632848" cy="830997"/>
          </a:xfrm>
          <a:prstGeom prst="rect">
            <a:avLst/>
          </a:prstGeom>
          <a:noFill/>
        </p:spPr>
        <p:txBody>
          <a:bodyPr wrap="square" rtlCol="0">
            <a:spAutoFit/>
          </a:bodyPr>
          <a:lstStyle/>
          <a:p>
            <a:pPr marL="0" lvl="1"/>
            <a:r>
              <a:rPr lang="ko-KR" altLang="en-US" sz="2400" dirty="0" smtClean="0">
                <a:solidFill>
                  <a:schemeClr val="bg2">
                    <a:lumMod val="50000"/>
                  </a:schemeClr>
                </a:solidFill>
                <a:latin typeface="굴림체" pitchFamily="49" charset="-127"/>
                <a:ea typeface="굴림체" pitchFamily="49" charset="-127"/>
              </a:rPr>
              <a:t>명령들의 집합인 프로그램을 컴퓨터에 기억시킨 다음</a:t>
            </a:r>
            <a:r>
              <a:rPr lang="en-US" altLang="ko-KR" sz="2400" dirty="0" smtClean="0">
                <a:solidFill>
                  <a:schemeClr val="bg2">
                    <a:lumMod val="50000"/>
                  </a:schemeClr>
                </a:solidFill>
                <a:latin typeface="굴림체" pitchFamily="49" charset="-127"/>
                <a:ea typeface="굴림체" pitchFamily="49" charset="-127"/>
              </a:rPr>
              <a:t>, </a:t>
            </a:r>
            <a:r>
              <a:rPr lang="ko-KR" altLang="en-US" sz="2400" dirty="0" smtClean="0">
                <a:solidFill>
                  <a:schemeClr val="bg2">
                    <a:lumMod val="50000"/>
                  </a:schemeClr>
                </a:solidFill>
                <a:latin typeface="굴림체" pitchFamily="49" charset="-127"/>
                <a:ea typeface="굴림체" pitchFamily="49" charset="-127"/>
              </a:rPr>
              <a:t>순서대로 처리하는 방식  </a:t>
            </a:r>
            <a:endParaRPr lang="ko-KR" altLang="en-US" sz="2400" dirty="0">
              <a:latin typeface="굴림체" pitchFamily="49" charset="-127"/>
              <a:ea typeface="굴림체" pitchFamily="49" charset="-127"/>
            </a:endParaRPr>
          </a:p>
        </p:txBody>
      </p:sp>
      <p:sp>
        <p:nvSpPr>
          <p:cNvPr id="9" name="TextBox 8"/>
          <p:cNvSpPr txBox="1"/>
          <p:nvPr/>
        </p:nvSpPr>
        <p:spPr>
          <a:xfrm>
            <a:off x="1331640" y="6165304"/>
            <a:ext cx="7632848" cy="461665"/>
          </a:xfrm>
          <a:prstGeom prst="rect">
            <a:avLst/>
          </a:prstGeom>
          <a:noFill/>
        </p:spPr>
        <p:txBody>
          <a:bodyPr wrap="square" rtlCol="0">
            <a:spAutoFit/>
          </a:bodyPr>
          <a:lstStyle/>
          <a:p>
            <a:pPr marL="0" lvl="1"/>
            <a:r>
              <a:rPr lang="ko-KR" altLang="en-US" sz="2400" dirty="0" smtClean="0">
                <a:solidFill>
                  <a:schemeClr val="bg2">
                    <a:lumMod val="50000"/>
                  </a:schemeClr>
                </a:solidFill>
                <a:latin typeface="굴림체" pitchFamily="49" charset="-127"/>
                <a:ea typeface="굴림체" pitchFamily="49" charset="-127"/>
              </a:rPr>
              <a:t>프로그램을 만들기 위해 고안된 특별한 언어   </a:t>
            </a:r>
            <a:endParaRPr lang="ko-KR" altLang="en-US" sz="2400" dirty="0">
              <a:latin typeface="굴림체" pitchFamily="49" charset="-127"/>
              <a:ea typeface="굴림체" pitchFamily="49" charset="-127"/>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pPr algn="r"/>
            <a:r>
              <a:rPr lang="en-US" altLang="ko-KR" dirty="0"/>
              <a:t>[</a:t>
            </a:r>
            <a:r>
              <a:rPr lang="ko-KR" altLang="en-US" dirty="0"/>
              <a:t>단원정리</a:t>
            </a:r>
            <a:r>
              <a:rPr lang="en-US" altLang="ko-KR" dirty="0"/>
              <a:t>] </a:t>
            </a:r>
            <a:r>
              <a:rPr lang="en-US" altLang="ko-KR" dirty="0" smtClean="0"/>
              <a:t>2/3 </a:t>
            </a:r>
            <a:endParaRPr lang="en-US" dirty="0">
              <a:solidFill>
                <a:schemeClr val="tx2"/>
              </a:solidFill>
            </a:endParaRPr>
          </a:p>
        </p:txBody>
      </p:sp>
      <p:sp>
        <p:nvSpPr>
          <p:cNvPr id="3" name="Text Placeholder 2"/>
          <p:cNvSpPr>
            <a:spLocks noGrp="1"/>
          </p:cNvSpPr>
          <p:nvPr>
            <p:ph type="body" sz="quarter" idx="10"/>
          </p:nvPr>
        </p:nvSpPr>
        <p:spPr>
          <a:xfrm>
            <a:off x="35496" y="980728"/>
            <a:ext cx="9108504" cy="4824536"/>
          </a:xfrm>
          <a:ln>
            <a:noFill/>
          </a:ln>
        </p:spPr>
        <p:txBody>
          <a:bodyPr>
            <a:noAutofit/>
          </a:bodyPr>
          <a:lstStyle/>
          <a:p>
            <a:pPr lvl="1"/>
            <a:r>
              <a:rPr lang="ko-KR" altLang="en-US" sz="2500" b="1" dirty="0" smtClean="0"/>
              <a:t>프로그래밍이란</a:t>
            </a:r>
            <a:r>
              <a:rPr lang="en-US" altLang="ko-KR" sz="2500" b="1" dirty="0" smtClean="0"/>
              <a:t>?</a:t>
            </a:r>
            <a:r>
              <a:rPr lang="en-US" altLang="ko-KR" sz="2500" dirty="0" smtClean="0"/>
              <a:t> </a:t>
            </a:r>
          </a:p>
          <a:p>
            <a:pPr lvl="1"/>
            <a:endParaRPr lang="en-US" altLang="ko-KR" sz="2500" dirty="0" smtClean="0"/>
          </a:p>
          <a:p>
            <a:pPr lvl="1"/>
            <a:r>
              <a:rPr lang="ko-KR" altLang="en-US" sz="2500" b="1" dirty="0" smtClean="0"/>
              <a:t>작성된 프로그램은 어떻게 컴퓨터에서 실행되는가</a:t>
            </a:r>
            <a:r>
              <a:rPr lang="en-US" altLang="ko-KR" sz="2500" b="1" dirty="0" smtClean="0"/>
              <a:t>? </a:t>
            </a:r>
          </a:p>
          <a:p>
            <a:pPr lvl="1"/>
            <a:endParaRPr lang="en-US" altLang="ko-KR" sz="2500" b="1" dirty="0" smtClean="0"/>
          </a:p>
          <a:p>
            <a:pPr lvl="1"/>
            <a:endParaRPr lang="en-US" altLang="ko-KR" sz="2500" b="1" dirty="0" smtClean="0"/>
          </a:p>
          <a:p>
            <a:pPr lvl="1"/>
            <a:r>
              <a:rPr lang="ko-KR" altLang="en-US" sz="2500" b="1" dirty="0" smtClean="0"/>
              <a:t>프로그램 언어는 어디에서 어떻게 작성하는 것인가</a:t>
            </a:r>
            <a:r>
              <a:rPr lang="en-US" altLang="ko-KR" sz="2500" b="1" dirty="0" smtClean="0"/>
              <a:t>? </a:t>
            </a:r>
          </a:p>
          <a:p>
            <a:pPr lvl="1"/>
            <a:endParaRPr lang="en-US" altLang="ko-KR" sz="2500" b="1" dirty="0" smtClean="0"/>
          </a:p>
          <a:p>
            <a:pPr lvl="1"/>
            <a:endParaRPr lang="en-US" altLang="ko-KR" sz="2500" b="1" dirty="0" smtClean="0"/>
          </a:p>
          <a:p>
            <a:pPr lvl="1"/>
            <a:r>
              <a:rPr lang="ko-KR" altLang="en-US" sz="2500" b="1" dirty="0" smtClean="0"/>
              <a:t>실행 가능한 프로그램이란</a:t>
            </a:r>
            <a:r>
              <a:rPr lang="en-US" altLang="ko-KR" sz="2500" b="1" dirty="0" smtClean="0"/>
              <a:t>? </a:t>
            </a:r>
          </a:p>
          <a:p>
            <a:pPr lvl="1">
              <a:buNone/>
            </a:pPr>
            <a:r>
              <a:rPr lang="en-US" altLang="ko-KR" sz="2500" dirty="0" smtClean="0"/>
              <a:t>   </a:t>
            </a:r>
            <a:endParaRPr lang="ko-KR" altLang="en-US" sz="2500" dirty="0" smtClean="0"/>
          </a:p>
        </p:txBody>
      </p:sp>
      <p:sp>
        <p:nvSpPr>
          <p:cNvPr id="4" name="TextBox 3"/>
          <p:cNvSpPr txBox="1"/>
          <p:nvPr/>
        </p:nvSpPr>
        <p:spPr>
          <a:xfrm>
            <a:off x="2195736" y="1484784"/>
            <a:ext cx="4968552" cy="461665"/>
          </a:xfrm>
          <a:prstGeom prst="rect">
            <a:avLst/>
          </a:prstGeom>
          <a:noFill/>
        </p:spPr>
        <p:txBody>
          <a:bodyPr wrap="square" rtlCol="0">
            <a:spAutoFit/>
          </a:bodyPr>
          <a:lstStyle/>
          <a:p>
            <a:pPr marL="0" lvl="1"/>
            <a:r>
              <a:rPr lang="ko-KR" altLang="en-US" sz="2400" dirty="0" smtClean="0">
                <a:solidFill>
                  <a:schemeClr val="bg2">
                    <a:lumMod val="50000"/>
                  </a:schemeClr>
                </a:solidFill>
                <a:latin typeface="굴림체" pitchFamily="49" charset="-127"/>
                <a:ea typeface="굴림체" pitchFamily="49" charset="-127"/>
              </a:rPr>
              <a:t>프로그램을 작성하는 과정</a:t>
            </a:r>
            <a:endParaRPr lang="ko-KR" altLang="en-US" sz="2400" dirty="0">
              <a:latin typeface="굴림체" pitchFamily="49" charset="-127"/>
              <a:ea typeface="굴림체" pitchFamily="49" charset="-127"/>
            </a:endParaRPr>
          </a:p>
        </p:txBody>
      </p:sp>
      <p:sp>
        <p:nvSpPr>
          <p:cNvPr id="5" name="TextBox 4"/>
          <p:cNvSpPr txBox="1"/>
          <p:nvPr/>
        </p:nvSpPr>
        <p:spPr>
          <a:xfrm>
            <a:off x="971600" y="2525995"/>
            <a:ext cx="7632848" cy="830997"/>
          </a:xfrm>
          <a:prstGeom prst="rect">
            <a:avLst/>
          </a:prstGeom>
          <a:noFill/>
        </p:spPr>
        <p:txBody>
          <a:bodyPr wrap="square" rtlCol="0">
            <a:spAutoFit/>
          </a:bodyPr>
          <a:lstStyle/>
          <a:p>
            <a:pPr marL="0" lvl="1"/>
            <a:r>
              <a:rPr lang="ko-KR" altLang="en-US" sz="2400" dirty="0" smtClean="0">
                <a:solidFill>
                  <a:schemeClr val="bg2">
                    <a:lumMod val="50000"/>
                  </a:schemeClr>
                </a:solidFill>
                <a:latin typeface="굴림체" pitchFamily="49" charset="-127"/>
                <a:ea typeface="굴림체" pitchFamily="49" charset="-127"/>
              </a:rPr>
              <a:t>번역과정을 거쳐 실행 가능한 프로그램으로 만들어진다</a:t>
            </a:r>
            <a:r>
              <a:rPr lang="en-US" altLang="ko-KR" sz="2400" dirty="0" smtClean="0">
                <a:solidFill>
                  <a:schemeClr val="bg2">
                    <a:lumMod val="50000"/>
                  </a:schemeClr>
                </a:solidFill>
                <a:latin typeface="굴림체" pitchFamily="49" charset="-127"/>
                <a:ea typeface="굴림체" pitchFamily="49" charset="-127"/>
              </a:rPr>
              <a:t>.</a:t>
            </a:r>
            <a:endParaRPr lang="ko-KR" altLang="en-US" sz="2400" dirty="0">
              <a:latin typeface="굴림체" pitchFamily="49" charset="-127"/>
              <a:ea typeface="굴림체" pitchFamily="49" charset="-127"/>
            </a:endParaRPr>
          </a:p>
        </p:txBody>
      </p:sp>
      <p:sp>
        <p:nvSpPr>
          <p:cNvPr id="6" name="TextBox 5"/>
          <p:cNvSpPr txBox="1"/>
          <p:nvPr/>
        </p:nvSpPr>
        <p:spPr>
          <a:xfrm>
            <a:off x="971600" y="4110171"/>
            <a:ext cx="7632848" cy="830997"/>
          </a:xfrm>
          <a:prstGeom prst="rect">
            <a:avLst/>
          </a:prstGeom>
          <a:noFill/>
        </p:spPr>
        <p:txBody>
          <a:bodyPr wrap="square" rtlCol="0">
            <a:spAutoFit/>
          </a:bodyPr>
          <a:lstStyle/>
          <a:p>
            <a:pPr marL="0" lvl="1"/>
            <a:r>
              <a:rPr lang="ko-KR" altLang="en-US" sz="2400" dirty="0" smtClean="0">
                <a:solidFill>
                  <a:schemeClr val="bg2">
                    <a:lumMod val="50000"/>
                  </a:schemeClr>
                </a:solidFill>
                <a:latin typeface="굴림체" pitchFamily="49" charset="-127"/>
                <a:ea typeface="굴림체" pitchFamily="49" charset="-127"/>
              </a:rPr>
              <a:t>각각의 컴파일러가 포함된 통합 환경에서           문법에 맞게 작성 한다</a:t>
            </a:r>
            <a:r>
              <a:rPr lang="en-US" altLang="ko-KR" sz="2400" dirty="0" smtClean="0">
                <a:solidFill>
                  <a:schemeClr val="bg2">
                    <a:lumMod val="50000"/>
                  </a:schemeClr>
                </a:solidFill>
                <a:latin typeface="굴림체" pitchFamily="49" charset="-127"/>
                <a:ea typeface="굴림체" pitchFamily="49" charset="-127"/>
              </a:rPr>
              <a:t>.</a:t>
            </a:r>
            <a:endParaRPr lang="ko-KR" altLang="en-US" sz="2400" dirty="0">
              <a:latin typeface="굴림체" pitchFamily="49" charset="-127"/>
              <a:ea typeface="굴림체" pitchFamily="49" charset="-127"/>
            </a:endParaRPr>
          </a:p>
        </p:txBody>
      </p:sp>
      <p:sp>
        <p:nvSpPr>
          <p:cNvPr id="7" name="TextBox 6"/>
          <p:cNvSpPr txBox="1"/>
          <p:nvPr/>
        </p:nvSpPr>
        <p:spPr>
          <a:xfrm>
            <a:off x="971600" y="5733256"/>
            <a:ext cx="7632848" cy="830997"/>
          </a:xfrm>
          <a:prstGeom prst="rect">
            <a:avLst/>
          </a:prstGeom>
          <a:noFill/>
        </p:spPr>
        <p:txBody>
          <a:bodyPr wrap="square" rtlCol="0">
            <a:spAutoFit/>
          </a:bodyPr>
          <a:lstStyle/>
          <a:p>
            <a:pPr marL="0" lvl="1"/>
            <a:r>
              <a:rPr lang="ko-KR" altLang="en-US" sz="2400" dirty="0" smtClean="0">
                <a:solidFill>
                  <a:schemeClr val="bg2">
                    <a:lumMod val="50000"/>
                  </a:schemeClr>
                </a:solidFill>
                <a:latin typeface="굴림체" pitchFamily="49" charset="-127"/>
                <a:ea typeface="굴림체" pitchFamily="49" charset="-127"/>
              </a:rPr>
              <a:t>컴퓨터 환경에서 실행 할 수 있는 완성된 프로그램</a:t>
            </a:r>
            <a:endParaRPr lang="en-US" altLang="ko-KR" sz="2400" dirty="0" smtClean="0">
              <a:solidFill>
                <a:schemeClr val="bg2">
                  <a:lumMod val="50000"/>
                </a:schemeClr>
              </a:solidFill>
              <a:latin typeface="굴림체" pitchFamily="49" charset="-127"/>
              <a:ea typeface="굴림체" pitchFamily="49" charset="-127"/>
            </a:endParaRPr>
          </a:p>
          <a:p>
            <a:pPr marL="0" lvl="1"/>
            <a:r>
              <a:rPr lang="ko-KR" altLang="en-US" sz="2400" dirty="0" smtClean="0">
                <a:solidFill>
                  <a:schemeClr val="bg2">
                    <a:lumMod val="50000"/>
                  </a:schemeClr>
                </a:solidFill>
                <a:latin typeface="굴림체" pitchFamily="49" charset="-127"/>
                <a:ea typeface="굴림체" pitchFamily="49" charset="-127"/>
              </a:rPr>
              <a:t>원시 프로그램 → 컴파일→ 링크 → 실행 프로그램</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a:bodyPr>
          <a:lstStyle/>
          <a:p>
            <a:pPr algn="r"/>
            <a:r>
              <a:rPr lang="en-US" altLang="ko-KR" dirty="0"/>
              <a:t>[</a:t>
            </a:r>
            <a:r>
              <a:rPr lang="ko-KR" altLang="en-US" dirty="0"/>
              <a:t>단원정리</a:t>
            </a:r>
            <a:r>
              <a:rPr lang="en-US" altLang="ko-KR" dirty="0"/>
              <a:t>] </a:t>
            </a:r>
            <a:r>
              <a:rPr lang="en-US" altLang="ko-KR" dirty="0" smtClean="0"/>
              <a:t>3/3 </a:t>
            </a:r>
            <a:endParaRPr lang="en-US" dirty="0">
              <a:solidFill>
                <a:schemeClr val="tx2"/>
              </a:solidFill>
            </a:endParaRPr>
          </a:p>
        </p:txBody>
      </p:sp>
      <p:sp>
        <p:nvSpPr>
          <p:cNvPr id="3" name="Text Placeholder 2"/>
          <p:cNvSpPr>
            <a:spLocks noGrp="1"/>
          </p:cNvSpPr>
          <p:nvPr>
            <p:ph type="body" sz="quarter" idx="10"/>
          </p:nvPr>
        </p:nvSpPr>
        <p:spPr>
          <a:xfrm>
            <a:off x="179512" y="1268760"/>
            <a:ext cx="8640960" cy="4752528"/>
          </a:xfrm>
          <a:ln>
            <a:noFill/>
          </a:ln>
        </p:spPr>
        <p:txBody>
          <a:bodyPr>
            <a:noAutofit/>
          </a:bodyPr>
          <a:lstStyle/>
          <a:p>
            <a:pPr lvl="1"/>
            <a:r>
              <a:rPr lang="ko-KR" altLang="en-US" sz="2500" b="1" dirty="0" smtClean="0"/>
              <a:t>문법 오류</a:t>
            </a:r>
            <a:r>
              <a:rPr lang="en-US" altLang="ko-KR" sz="2500" b="1" dirty="0" smtClean="0"/>
              <a:t>(syntax error)</a:t>
            </a:r>
            <a:r>
              <a:rPr lang="ko-KR" altLang="en-US" sz="2500" b="1" dirty="0" smtClean="0"/>
              <a:t>란</a:t>
            </a:r>
            <a:r>
              <a:rPr lang="en-US" altLang="ko-KR" sz="2500" b="1" dirty="0" smtClean="0"/>
              <a:t>? </a:t>
            </a:r>
          </a:p>
          <a:p>
            <a:pPr lvl="1">
              <a:buNone/>
            </a:pPr>
            <a:endParaRPr lang="en-US" altLang="ko-KR" sz="2500" dirty="0" smtClean="0"/>
          </a:p>
          <a:p>
            <a:pPr lvl="1">
              <a:buNone/>
            </a:pPr>
            <a:endParaRPr lang="en-US" altLang="ko-KR" sz="2500" dirty="0" smtClean="0"/>
          </a:p>
          <a:p>
            <a:pPr lvl="1">
              <a:buNone/>
            </a:pPr>
            <a:endParaRPr lang="ko-KR" altLang="en-US" sz="2500" dirty="0" smtClean="0"/>
          </a:p>
          <a:p>
            <a:pPr lvl="1"/>
            <a:r>
              <a:rPr lang="ko-KR" altLang="en-US" sz="2500" b="1" dirty="0" smtClean="0"/>
              <a:t>디버깅</a:t>
            </a:r>
            <a:r>
              <a:rPr lang="en-US" altLang="ko-KR" sz="2500" b="1" dirty="0" smtClean="0"/>
              <a:t>(debugging)</a:t>
            </a:r>
            <a:r>
              <a:rPr lang="ko-KR" altLang="en-US" sz="2500" b="1" dirty="0" smtClean="0"/>
              <a:t>이란</a:t>
            </a:r>
            <a:r>
              <a:rPr lang="en-US" altLang="ko-KR" sz="2500" b="1" dirty="0" smtClean="0"/>
              <a:t>? </a:t>
            </a:r>
          </a:p>
          <a:p>
            <a:pPr lvl="1"/>
            <a:endParaRPr lang="en-US" altLang="ko-KR" sz="2500" dirty="0" smtClean="0"/>
          </a:p>
          <a:p>
            <a:pPr lvl="1"/>
            <a:endParaRPr lang="en-US" altLang="ko-KR" sz="2500" dirty="0" smtClean="0"/>
          </a:p>
          <a:p>
            <a:pPr lvl="1"/>
            <a:r>
              <a:rPr lang="ko-KR" altLang="en-US" sz="2500" b="1" dirty="0" smtClean="0"/>
              <a:t>실행 오류</a:t>
            </a:r>
            <a:r>
              <a:rPr lang="en-US" altLang="ko-KR" sz="2500" b="1" dirty="0" smtClean="0"/>
              <a:t>(runtime error)</a:t>
            </a:r>
            <a:r>
              <a:rPr lang="ko-KR" altLang="en-US" sz="2500" b="1" dirty="0" smtClean="0"/>
              <a:t>란</a:t>
            </a:r>
            <a:r>
              <a:rPr lang="en-US" altLang="ko-KR" sz="2500" b="1" dirty="0" smtClean="0"/>
              <a:t>? </a:t>
            </a:r>
          </a:p>
          <a:p>
            <a:pPr lvl="1">
              <a:buNone/>
            </a:pPr>
            <a:r>
              <a:rPr lang="en-US" altLang="ko-KR" sz="2500" dirty="0" smtClean="0"/>
              <a:t>   </a:t>
            </a:r>
            <a:endParaRPr lang="ko-KR" altLang="en-US" sz="2500" dirty="0" smtClean="0"/>
          </a:p>
        </p:txBody>
      </p:sp>
      <p:sp>
        <p:nvSpPr>
          <p:cNvPr id="4" name="TextBox 3"/>
          <p:cNvSpPr txBox="1"/>
          <p:nvPr/>
        </p:nvSpPr>
        <p:spPr>
          <a:xfrm>
            <a:off x="971600" y="1868631"/>
            <a:ext cx="7776864" cy="1200329"/>
          </a:xfrm>
          <a:prstGeom prst="rect">
            <a:avLst/>
          </a:prstGeom>
          <a:noFill/>
        </p:spPr>
        <p:txBody>
          <a:bodyPr wrap="square" rtlCol="0">
            <a:spAutoFit/>
          </a:bodyPr>
          <a:lstStyle/>
          <a:p>
            <a:pPr marL="0" lvl="1"/>
            <a:r>
              <a:rPr lang="ko-KR" altLang="en-US" sz="2400" dirty="0" smtClean="0">
                <a:solidFill>
                  <a:schemeClr val="bg2">
                    <a:lumMod val="50000"/>
                  </a:schemeClr>
                </a:solidFill>
                <a:latin typeface="굴림체" pitchFamily="49" charset="-127"/>
                <a:ea typeface="굴림체" pitchFamily="49" charset="-127"/>
              </a:rPr>
              <a:t>프로그래머가 작성한 프로그램의 어떤 부분이 약속된 문법을 지키지 않거나 약속된 명령을 사용하지 않아 컴파일러가 제대로 번역할 수 없는 오류</a:t>
            </a:r>
            <a:endParaRPr lang="ko-KR" altLang="en-US" sz="2400" dirty="0">
              <a:latin typeface="굴림체" pitchFamily="49" charset="-127"/>
              <a:ea typeface="굴림체" pitchFamily="49" charset="-127"/>
            </a:endParaRPr>
          </a:p>
        </p:txBody>
      </p:sp>
      <p:sp>
        <p:nvSpPr>
          <p:cNvPr id="5" name="TextBox 4"/>
          <p:cNvSpPr txBox="1"/>
          <p:nvPr/>
        </p:nvSpPr>
        <p:spPr>
          <a:xfrm>
            <a:off x="1043608" y="3789040"/>
            <a:ext cx="7776864" cy="1200329"/>
          </a:xfrm>
          <a:prstGeom prst="rect">
            <a:avLst/>
          </a:prstGeom>
          <a:noFill/>
        </p:spPr>
        <p:txBody>
          <a:bodyPr wrap="square" rtlCol="0">
            <a:spAutoFit/>
          </a:bodyPr>
          <a:lstStyle/>
          <a:p>
            <a:pPr marL="0" lvl="1"/>
            <a:r>
              <a:rPr lang="ko-KR" altLang="en-US" sz="2400" dirty="0" smtClean="0">
                <a:solidFill>
                  <a:schemeClr val="bg2">
                    <a:lumMod val="50000"/>
                  </a:schemeClr>
                </a:solidFill>
                <a:latin typeface="굴림체" pitchFamily="49" charset="-127"/>
                <a:ea typeface="굴림체" pitchFamily="49" charset="-127"/>
              </a:rPr>
              <a:t>프로그램에서 나타나는 오류를 버그</a:t>
            </a:r>
            <a:r>
              <a:rPr lang="en-US" altLang="ko-KR" sz="2400" dirty="0" smtClean="0">
                <a:solidFill>
                  <a:schemeClr val="bg2">
                    <a:lumMod val="50000"/>
                  </a:schemeClr>
                </a:solidFill>
                <a:latin typeface="굴림체" pitchFamily="49" charset="-127"/>
                <a:ea typeface="굴림체" pitchFamily="49" charset="-127"/>
              </a:rPr>
              <a:t>(bug)</a:t>
            </a:r>
            <a:r>
              <a:rPr lang="ko-KR" altLang="en-US" sz="2400" dirty="0" smtClean="0">
                <a:solidFill>
                  <a:schemeClr val="bg2">
                    <a:lumMod val="50000"/>
                  </a:schemeClr>
                </a:solidFill>
                <a:latin typeface="굴림체" pitchFamily="49" charset="-127"/>
                <a:ea typeface="굴림체" pitchFamily="49" charset="-127"/>
              </a:rPr>
              <a:t>라 부르며 프로그램의 오류를 해결한다</a:t>
            </a:r>
            <a:r>
              <a:rPr lang="en-US" altLang="ko-KR" sz="2400" dirty="0" smtClean="0">
                <a:solidFill>
                  <a:schemeClr val="bg2">
                    <a:lumMod val="50000"/>
                  </a:schemeClr>
                </a:solidFill>
                <a:latin typeface="굴림체" pitchFamily="49" charset="-127"/>
                <a:ea typeface="굴림체" pitchFamily="49" charset="-127"/>
              </a:rPr>
              <a:t>(</a:t>
            </a:r>
            <a:r>
              <a:rPr lang="ko-KR" altLang="en-US" sz="2400" dirty="0" smtClean="0">
                <a:solidFill>
                  <a:schemeClr val="bg2">
                    <a:lumMod val="50000"/>
                  </a:schemeClr>
                </a:solidFill>
                <a:latin typeface="굴림체" pitchFamily="49" charset="-127"/>
                <a:ea typeface="굴림체" pitchFamily="49" charset="-127"/>
              </a:rPr>
              <a:t>벌레를 없앤다</a:t>
            </a:r>
            <a:r>
              <a:rPr lang="en-US" altLang="ko-KR" sz="2400" dirty="0" smtClean="0">
                <a:solidFill>
                  <a:schemeClr val="bg2">
                    <a:lumMod val="50000"/>
                  </a:schemeClr>
                </a:solidFill>
                <a:latin typeface="굴림체" pitchFamily="49" charset="-127"/>
                <a:ea typeface="굴림체" pitchFamily="49" charset="-127"/>
              </a:rPr>
              <a:t>)</a:t>
            </a:r>
            <a:r>
              <a:rPr lang="ko-KR" altLang="en-US" sz="2400" dirty="0" smtClean="0">
                <a:solidFill>
                  <a:schemeClr val="bg2">
                    <a:lumMod val="50000"/>
                  </a:schemeClr>
                </a:solidFill>
                <a:latin typeface="굴림체" pitchFamily="49" charset="-127"/>
                <a:ea typeface="굴림체" pitchFamily="49" charset="-127"/>
              </a:rPr>
              <a:t>는 뜻으로 사용함</a:t>
            </a:r>
            <a:r>
              <a:rPr lang="en-US" altLang="ko-KR" sz="2400" dirty="0" smtClean="0">
                <a:solidFill>
                  <a:schemeClr val="bg2">
                    <a:lumMod val="50000"/>
                  </a:schemeClr>
                </a:solidFill>
                <a:latin typeface="굴림체" pitchFamily="49" charset="-127"/>
                <a:ea typeface="굴림체" pitchFamily="49" charset="-127"/>
              </a:rPr>
              <a:t>.</a:t>
            </a:r>
            <a:endParaRPr lang="ko-KR" altLang="en-US" sz="2400" dirty="0">
              <a:latin typeface="굴림체" pitchFamily="49" charset="-127"/>
              <a:ea typeface="굴림체" pitchFamily="49" charset="-127"/>
            </a:endParaRPr>
          </a:p>
        </p:txBody>
      </p:sp>
      <p:sp>
        <p:nvSpPr>
          <p:cNvPr id="6" name="TextBox 5"/>
          <p:cNvSpPr txBox="1"/>
          <p:nvPr/>
        </p:nvSpPr>
        <p:spPr>
          <a:xfrm>
            <a:off x="1115616" y="5517232"/>
            <a:ext cx="7776864" cy="830997"/>
          </a:xfrm>
          <a:prstGeom prst="rect">
            <a:avLst/>
          </a:prstGeom>
          <a:noFill/>
        </p:spPr>
        <p:txBody>
          <a:bodyPr wrap="square" rtlCol="0">
            <a:spAutoFit/>
          </a:bodyPr>
          <a:lstStyle/>
          <a:p>
            <a:pPr marL="0" lvl="1"/>
            <a:r>
              <a:rPr lang="ko-KR" altLang="en-US" sz="2400" dirty="0" smtClean="0">
                <a:solidFill>
                  <a:schemeClr val="bg2">
                    <a:lumMod val="50000"/>
                  </a:schemeClr>
                </a:solidFill>
                <a:latin typeface="굴림체" pitchFamily="49" charset="-127"/>
                <a:ea typeface="굴림체" pitchFamily="49" charset="-127"/>
              </a:rPr>
              <a:t>컴파일 과정을 마친 후 실행 중에 프로그램이 진행되지 않거나 중단되는 경우의 오류</a:t>
            </a:r>
            <a:endParaRPr lang="ko-KR" altLang="en-US" sz="2400" dirty="0">
              <a:latin typeface="굴림체" pitchFamily="49" charset="-127"/>
              <a:ea typeface="굴림체" pitchFamily="49" charset="-127"/>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dirty="0" smtClean="0"/>
              <a:t>학습할 내용</a:t>
            </a:r>
            <a:endParaRPr lang="en-US" dirty="0"/>
          </a:p>
        </p:txBody>
      </p:sp>
      <p:sp>
        <p:nvSpPr>
          <p:cNvPr id="3" name="Text Placeholder 2"/>
          <p:cNvSpPr>
            <a:spLocks noGrp="1"/>
          </p:cNvSpPr>
          <p:nvPr>
            <p:ph type="body" sz="quarter" idx="10"/>
          </p:nvPr>
        </p:nvSpPr>
        <p:spPr>
          <a:xfrm>
            <a:off x="381000" y="1411552"/>
            <a:ext cx="8583488" cy="4537728"/>
          </a:xfrm>
        </p:spPr>
        <p:txBody>
          <a:bodyPr>
            <a:normAutofit fontScale="92500"/>
          </a:bodyPr>
          <a:lstStyle/>
          <a:p>
            <a:r>
              <a:rPr lang="ko-KR" altLang="en-US" sz="3200" dirty="0" smtClean="0">
                <a:latin typeface="+mn-ea"/>
                <a:ea typeface="+mn-ea"/>
              </a:rPr>
              <a:t>프로그램이 필요한 이유는</a:t>
            </a:r>
            <a:r>
              <a:rPr lang="en-US" altLang="ko-KR" sz="3200" dirty="0" smtClean="0">
                <a:latin typeface="+mn-ea"/>
                <a:ea typeface="+mn-ea"/>
              </a:rPr>
              <a:t>? </a:t>
            </a:r>
          </a:p>
          <a:p>
            <a:r>
              <a:rPr lang="ko-KR" altLang="en-US" sz="3200" dirty="0" smtClean="0">
                <a:latin typeface="+mn-ea"/>
                <a:ea typeface="+mn-ea"/>
              </a:rPr>
              <a:t>프로그램은 무엇으로 만드는가</a:t>
            </a:r>
            <a:r>
              <a:rPr lang="en-US" altLang="ko-KR" sz="3200" dirty="0" smtClean="0">
                <a:latin typeface="+mn-ea"/>
                <a:ea typeface="+mn-ea"/>
              </a:rPr>
              <a:t>? </a:t>
            </a:r>
          </a:p>
          <a:p>
            <a:r>
              <a:rPr lang="ko-KR" altLang="en-US" sz="3200" dirty="0" smtClean="0">
                <a:latin typeface="+mn-ea"/>
                <a:ea typeface="+mn-ea"/>
              </a:rPr>
              <a:t>프로그램은 어떻게 시작되었나</a:t>
            </a:r>
            <a:r>
              <a:rPr lang="en-US" altLang="ko-KR" sz="3200" dirty="0" smtClean="0">
                <a:latin typeface="+mn-ea"/>
                <a:ea typeface="+mn-ea"/>
              </a:rPr>
              <a:t>? </a:t>
            </a:r>
          </a:p>
          <a:p>
            <a:r>
              <a:rPr lang="ko-KR" altLang="en-US" sz="3200" dirty="0" smtClean="0">
                <a:latin typeface="+mn-ea"/>
                <a:ea typeface="+mn-ea"/>
              </a:rPr>
              <a:t>프로그래밍은 요리를 만들어가는 과정과 같다</a:t>
            </a:r>
            <a:r>
              <a:rPr lang="en-US" altLang="ko-KR" sz="3200" dirty="0" smtClean="0">
                <a:latin typeface="+mn-ea"/>
                <a:ea typeface="+mn-ea"/>
              </a:rPr>
              <a:t>. </a:t>
            </a:r>
          </a:p>
          <a:p>
            <a:r>
              <a:rPr lang="ko-KR" altLang="en-US" sz="3200" dirty="0" smtClean="0">
                <a:latin typeface="+mn-ea"/>
                <a:ea typeface="+mn-ea"/>
              </a:rPr>
              <a:t>컴퓨터는 프로그램을 이해하는가</a:t>
            </a:r>
            <a:r>
              <a:rPr lang="en-US" altLang="ko-KR" sz="3200" dirty="0" smtClean="0">
                <a:latin typeface="+mn-ea"/>
                <a:ea typeface="+mn-ea"/>
              </a:rPr>
              <a:t>? </a:t>
            </a:r>
          </a:p>
          <a:p>
            <a:r>
              <a:rPr lang="ko-KR" altLang="en-US" sz="3200" dirty="0" smtClean="0">
                <a:latin typeface="+mn-ea"/>
                <a:ea typeface="+mn-ea"/>
              </a:rPr>
              <a:t>실행 가능한 프로그램이 만들어지기까지의 과정 </a:t>
            </a:r>
            <a:endParaRPr lang="en-US" altLang="ko-KR" sz="3200" dirty="0" smtClean="0">
              <a:latin typeface="+mn-ea"/>
              <a:ea typeface="+mn-ea"/>
            </a:endParaRPr>
          </a:p>
          <a:p>
            <a:r>
              <a:rPr lang="ko-KR" altLang="en-US" sz="3200" dirty="0" smtClean="0">
                <a:latin typeface="+mn-ea"/>
                <a:ea typeface="+mn-ea"/>
              </a:rPr>
              <a:t>프로그램 언어는 어디에서 어떻게 작성하는가</a:t>
            </a:r>
            <a:r>
              <a:rPr lang="en-US" altLang="ko-KR" sz="3200" dirty="0" smtClean="0">
                <a:latin typeface="+mn-ea"/>
                <a:ea typeface="+mn-ea"/>
              </a:rPr>
              <a:t>? </a:t>
            </a:r>
          </a:p>
          <a:p>
            <a:pPr>
              <a:buNone/>
            </a:pPr>
            <a:endParaRPr lang="en-US" altLang="ko-KR" sz="3200" dirty="0" smtClean="0">
              <a:latin typeface="+mn-ea"/>
              <a:ea typeface="+mn-ea"/>
            </a:endParaRPr>
          </a:p>
          <a:p>
            <a:endParaRPr lang="ko-KR" altLang="en-US" sz="2800" dirty="0" smtClean="0">
              <a:latin typeface="+mn-ea"/>
              <a:ea typeface="+mn-ea"/>
            </a:endParaRPr>
          </a:p>
          <a:p>
            <a:pPr>
              <a:buNone/>
            </a:pPr>
            <a:endParaRPr lang="en-US" altLang="ko-KR" sz="2800" dirty="0" smtClean="0">
              <a:latin typeface="+mn-ea"/>
              <a:ea typeface="+mn-ea"/>
            </a:endParaRP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06524"/>
          </a:xfrm>
        </p:spPr>
        <p:txBody>
          <a:bodyPr>
            <a:normAutofit/>
          </a:bodyPr>
          <a:lstStyle/>
          <a:p>
            <a:r>
              <a:rPr lang="ko-KR" altLang="en-US" dirty="0"/>
              <a:t>프로그램이 필요한 </a:t>
            </a:r>
            <a:r>
              <a:rPr lang="ko-KR" altLang="en-US" dirty="0" smtClean="0"/>
              <a:t>이유</a:t>
            </a:r>
            <a:r>
              <a:rPr lang="en-US" altLang="ko-KR" dirty="0" smtClean="0"/>
              <a:t> </a:t>
            </a:r>
            <a:endParaRPr lang="en-US" dirty="0">
              <a:solidFill>
                <a:schemeClr val="tx2"/>
              </a:solidFill>
            </a:endParaRPr>
          </a:p>
        </p:txBody>
      </p:sp>
      <p:sp>
        <p:nvSpPr>
          <p:cNvPr id="5" name="텍스트 개체 틀 4"/>
          <p:cNvSpPr>
            <a:spLocks noGrp="1"/>
          </p:cNvSpPr>
          <p:nvPr>
            <p:ph type="body" sz="quarter" idx="10"/>
          </p:nvPr>
        </p:nvSpPr>
        <p:spPr>
          <a:xfrm>
            <a:off x="381000" y="1411553"/>
            <a:ext cx="8382000" cy="4585358"/>
          </a:xfrm>
        </p:spPr>
        <p:txBody>
          <a:bodyPr/>
          <a:lstStyle/>
          <a:p>
            <a:r>
              <a:rPr lang="ko-KR" altLang="en-US" sz="2800" b="1" dirty="0" smtClean="0">
                <a:latin typeface="+mn-ea"/>
                <a:ea typeface="+mn-ea"/>
              </a:rPr>
              <a:t>컴퓨터를 사용하는 이유는</a:t>
            </a:r>
            <a:r>
              <a:rPr lang="en-US" altLang="ko-KR" sz="2800" b="1" dirty="0" smtClean="0">
                <a:latin typeface="+mn-ea"/>
                <a:ea typeface="+mn-ea"/>
              </a:rPr>
              <a:t>?</a:t>
            </a:r>
          </a:p>
          <a:p>
            <a:endParaRPr lang="en-US" altLang="ko-KR" sz="2800" b="1" dirty="0" smtClean="0">
              <a:latin typeface="+mn-ea"/>
              <a:ea typeface="+mn-ea"/>
            </a:endParaRPr>
          </a:p>
          <a:p>
            <a:r>
              <a:rPr lang="ko-KR" altLang="en-US" sz="2800" b="1" dirty="0" smtClean="0">
                <a:latin typeface="+mn-ea"/>
                <a:ea typeface="+mn-ea"/>
              </a:rPr>
              <a:t>컴퓨터를 사용한다는 것은</a:t>
            </a:r>
            <a:r>
              <a:rPr lang="en-US" altLang="ko-KR" sz="2800" b="1" dirty="0" smtClean="0">
                <a:latin typeface="+mn-ea"/>
                <a:ea typeface="+mn-ea"/>
              </a:rPr>
              <a:t>?</a:t>
            </a:r>
          </a:p>
          <a:p>
            <a:endParaRPr lang="en-US" altLang="ko-KR" sz="2800" b="1" dirty="0" smtClean="0">
              <a:latin typeface="+mn-ea"/>
              <a:ea typeface="+mn-ea"/>
            </a:endParaRPr>
          </a:p>
          <a:p>
            <a:endParaRPr lang="en-US" altLang="ko-KR" sz="2800" b="1" dirty="0" smtClean="0">
              <a:latin typeface="+mn-ea"/>
              <a:ea typeface="+mn-ea"/>
            </a:endParaRPr>
          </a:p>
          <a:p>
            <a:r>
              <a:rPr lang="ko-KR" altLang="en-US" sz="2800" b="1" dirty="0" smtClean="0">
                <a:latin typeface="+mn-ea"/>
                <a:ea typeface="+mn-ea"/>
              </a:rPr>
              <a:t>문제를 해결하기 위한 프로그램이 존재하지 않는다고 한다면</a:t>
            </a:r>
            <a:r>
              <a:rPr lang="en-US" altLang="ko-KR" sz="2800" b="1" dirty="0" smtClean="0">
                <a:latin typeface="+mn-ea"/>
                <a:ea typeface="+mn-ea"/>
              </a:rPr>
              <a:t>?</a:t>
            </a:r>
          </a:p>
          <a:p>
            <a:endParaRPr lang="en-US" altLang="ko-KR" sz="2800" b="1" dirty="0" smtClean="0">
              <a:latin typeface="+mn-ea"/>
              <a:ea typeface="+mn-ea"/>
            </a:endParaRPr>
          </a:p>
        </p:txBody>
      </p:sp>
      <p:sp>
        <p:nvSpPr>
          <p:cNvPr id="6" name="TextBox 5"/>
          <p:cNvSpPr txBox="1"/>
          <p:nvPr/>
        </p:nvSpPr>
        <p:spPr>
          <a:xfrm>
            <a:off x="755576" y="1988840"/>
            <a:ext cx="8208912" cy="461665"/>
          </a:xfrm>
          <a:prstGeom prst="rect">
            <a:avLst/>
          </a:prstGeom>
          <a:noFill/>
        </p:spPr>
        <p:txBody>
          <a:bodyPr wrap="square" rtlCol="0">
            <a:spAutoFit/>
          </a:bodyPr>
          <a:lstStyle/>
          <a:p>
            <a:r>
              <a:rPr lang="ko-KR" altLang="en-US" sz="2400" dirty="0" smtClean="0">
                <a:solidFill>
                  <a:srgbClr val="FF0000"/>
                </a:solidFill>
                <a:latin typeface="+mj-ea"/>
                <a:ea typeface="+mj-ea"/>
              </a:rPr>
              <a:t>주어진 문제를 보다 쉽고</a:t>
            </a:r>
            <a:r>
              <a:rPr lang="en-US" altLang="ko-KR" sz="2400" dirty="0" smtClean="0">
                <a:solidFill>
                  <a:srgbClr val="FF0000"/>
                </a:solidFill>
                <a:latin typeface="+mj-ea"/>
                <a:ea typeface="+mj-ea"/>
              </a:rPr>
              <a:t>, </a:t>
            </a:r>
            <a:r>
              <a:rPr lang="ko-KR" altLang="en-US" sz="2400" dirty="0" smtClean="0">
                <a:solidFill>
                  <a:srgbClr val="FF0000"/>
                </a:solidFill>
                <a:latin typeface="+mj-ea"/>
                <a:ea typeface="+mj-ea"/>
              </a:rPr>
              <a:t>빠르게 해결하기 위해서 사용</a:t>
            </a:r>
            <a:endParaRPr lang="ko-KR" altLang="en-US" sz="2400" dirty="0">
              <a:solidFill>
                <a:srgbClr val="FF0000"/>
              </a:solidFill>
              <a:latin typeface="+mj-ea"/>
              <a:ea typeface="+mj-ea"/>
            </a:endParaRPr>
          </a:p>
        </p:txBody>
      </p:sp>
      <p:sp>
        <p:nvSpPr>
          <p:cNvPr id="7" name="TextBox 6"/>
          <p:cNvSpPr txBox="1"/>
          <p:nvPr/>
        </p:nvSpPr>
        <p:spPr>
          <a:xfrm>
            <a:off x="827584" y="3164775"/>
            <a:ext cx="7992888" cy="1200329"/>
          </a:xfrm>
          <a:prstGeom prst="rect">
            <a:avLst/>
          </a:prstGeom>
          <a:noFill/>
        </p:spPr>
        <p:txBody>
          <a:bodyPr wrap="square" rtlCol="0">
            <a:spAutoFit/>
          </a:bodyPr>
          <a:lstStyle/>
          <a:p>
            <a:r>
              <a:rPr lang="ko-KR" altLang="en-US" sz="2400" dirty="0" smtClean="0">
                <a:solidFill>
                  <a:srgbClr val="FF0000"/>
                </a:solidFill>
                <a:latin typeface="+mn-ea"/>
              </a:rPr>
              <a:t>컴퓨터 안에 설치된 혹은 저장된 프로그램을 사용하는 것이며</a:t>
            </a:r>
            <a:r>
              <a:rPr lang="en-US" altLang="ko-KR" sz="2400" dirty="0" smtClean="0">
                <a:solidFill>
                  <a:srgbClr val="FF0000"/>
                </a:solidFill>
                <a:latin typeface="+mn-ea"/>
              </a:rPr>
              <a:t>, </a:t>
            </a:r>
            <a:r>
              <a:rPr lang="ko-KR" altLang="en-US" sz="2400" dirty="0" smtClean="0">
                <a:solidFill>
                  <a:srgbClr val="FF0000"/>
                </a:solidFill>
                <a:latin typeface="+mn-ea"/>
              </a:rPr>
              <a:t>컴퓨터를 이용하여 문제를 해결하기 위해서는 그 문제를 해결할 수 있는 프로그램이 있어야 함</a:t>
            </a:r>
            <a:r>
              <a:rPr lang="en-US" altLang="ko-KR" sz="2400" dirty="0" smtClean="0">
                <a:solidFill>
                  <a:srgbClr val="FF0000"/>
                </a:solidFill>
                <a:latin typeface="+mn-ea"/>
              </a:rPr>
              <a:t>. </a:t>
            </a:r>
          </a:p>
        </p:txBody>
      </p:sp>
      <p:sp>
        <p:nvSpPr>
          <p:cNvPr id="8" name="TextBox 7"/>
          <p:cNvSpPr txBox="1"/>
          <p:nvPr/>
        </p:nvSpPr>
        <p:spPr>
          <a:xfrm>
            <a:off x="827584" y="5517232"/>
            <a:ext cx="7992888" cy="830997"/>
          </a:xfrm>
          <a:prstGeom prst="rect">
            <a:avLst/>
          </a:prstGeom>
          <a:noFill/>
        </p:spPr>
        <p:txBody>
          <a:bodyPr wrap="square" rtlCol="0">
            <a:spAutoFit/>
          </a:bodyPr>
          <a:lstStyle/>
          <a:p>
            <a:r>
              <a:rPr lang="ko-KR" altLang="en-US" sz="2400" dirty="0" smtClean="0">
                <a:solidFill>
                  <a:srgbClr val="FF0000"/>
                </a:solidFill>
                <a:latin typeface="+mn-ea"/>
              </a:rPr>
              <a:t>프로그래머에게 의뢰를 하거나 프로그램을 직접 만들어야 함</a:t>
            </a:r>
            <a:r>
              <a:rPr lang="en-US" altLang="ko-KR" sz="2400" dirty="0" smtClean="0">
                <a:solidFill>
                  <a:srgbClr val="FF0000"/>
                </a:solidFill>
                <a:latin typeface="+mn-ea"/>
              </a:rPr>
              <a:t>.</a:t>
            </a:r>
            <a:endParaRPr lang="ko-KR" altLang="en-US" sz="2400" dirty="0">
              <a:solidFill>
                <a:srgbClr val="FF0000"/>
              </a:solidFill>
              <a:latin typeface="+mn-ea"/>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ko-KR" altLang="en-US" dirty="0"/>
              <a:t>프로그램은 무엇으로 만드는가</a:t>
            </a:r>
            <a:r>
              <a:rPr lang="en-US" altLang="ko-KR" dirty="0"/>
              <a:t>? </a:t>
            </a:r>
            <a:endParaRPr lang="en-US" dirty="0">
              <a:solidFill>
                <a:schemeClr val="tx2"/>
              </a:solidFill>
            </a:endParaRPr>
          </a:p>
        </p:txBody>
      </p:sp>
      <p:sp>
        <p:nvSpPr>
          <p:cNvPr id="3" name="Text Placeholder 2"/>
          <p:cNvSpPr>
            <a:spLocks noGrp="1"/>
          </p:cNvSpPr>
          <p:nvPr>
            <p:ph type="body" sz="quarter" idx="10"/>
          </p:nvPr>
        </p:nvSpPr>
        <p:spPr>
          <a:xfrm>
            <a:off x="179512" y="1124744"/>
            <a:ext cx="8784976" cy="4032448"/>
          </a:xfrm>
        </p:spPr>
        <p:txBody>
          <a:bodyPr>
            <a:normAutofit fontScale="92500" lnSpcReduction="10000"/>
          </a:bodyPr>
          <a:lstStyle/>
          <a:p>
            <a:r>
              <a:rPr lang="ko-KR" altLang="en-US" sz="4300" dirty="0" smtClean="0"/>
              <a:t>프로그램 언어를 이용하여 작성</a:t>
            </a:r>
            <a:r>
              <a:rPr lang="en-US" altLang="ko-KR" sz="4300" dirty="0" smtClean="0"/>
              <a:t> </a:t>
            </a:r>
          </a:p>
          <a:p>
            <a:pPr lvl="1"/>
            <a:endParaRPr lang="en-US" altLang="ko-KR" b="1" dirty="0" smtClean="0"/>
          </a:p>
          <a:p>
            <a:pPr lvl="1"/>
            <a:r>
              <a:rPr lang="ko-KR" altLang="en-US" dirty="0" smtClean="0"/>
              <a:t>프로그램 언어란</a:t>
            </a:r>
            <a:r>
              <a:rPr lang="en-US" altLang="ko-KR" dirty="0" smtClean="0"/>
              <a:t>?</a:t>
            </a:r>
          </a:p>
          <a:p>
            <a:pPr lvl="1"/>
            <a:endParaRPr lang="en-US" dirty="0" smtClean="0">
              <a:solidFill>
                <a:schemeClr val="bg2">
                  <a:lumMod val="50000"/>
                </a:schemeClr>
              </a:solidFill>
            </a:endParaRPr>
          </a:p>
          <a:p>
            <a:pPr lvl="1"/>
            <a:r>
              <a:rPr lang="ko-KR" altLang="en-US" dirty="0" smtClean="0"/>
              <a:t>프로그램 언어의 종류는</a:t>
            </a:r>
            <a:r>
              <a:rPr lang="en-US" altLang="ko-KR" dirty="0" smtClean="0"/>
              <a:t>? </a:t>
            </a:r>
          </a:p>
          <a:p>
            <a:pPr lvl="1"/>
            <a:endParaRPr lang="en-US" altLang="ko-KR" dirty="0" smtClean="0"/>
          </a:p>
          <a:p>
            <a:pPr lvl="1"/>
            <a:r>
              <a:rPr lang="ko-KR" altLang="en-US" dirty="0" smtClean="0"/>
              <a:t>프로그램 언어를 이용한다는 것은</a:t>
            </a:r>
            <a:r>
              <a:rPr lang="en-US" altLang="ko-KR" dirty="0" smtClean="0"/>
              <a:t>?</a:t>
            </a:r>
            <a:endParaRPr lang="en-US" altLang="ko-KR" dirty="0" smtClean="0">
              <a:solidFill>
                <a:schemeClr val="bg2">
                  <a:lumMod val="50000"/>
                </a:schemeClr>
              </a:solidFill>
            </a:endParaRPr>
          </a:p>
        </p:txBody>
      </p:sp>
      <p:sp>
        <p:nvSpPr>
          <p:cNvPr id="8" name="TextBox 7"/>
          <p:cNvSpPr txBox="1"/>
          <p:nvPr/>
        </p:nvSpPr>
        <p:spPr>
          <a:xfrm>
            <a:off x="1440160" y="2924944"/>
            <a:ext cx="6372200" cy="461665"/>
          </a:xfrm>
          <a:prstGeom prst="rect">
            <a:avLst/>
          </a:prstGeom>
          <a:noFill/>
        </p:spPr>
        <p:txBody>
          <a:bodyPr wrap="square" rtlCol="0">
            <a:spAutoFit/>
          </a:bodyPr>
          <a:lstStyle/>
          <a:p>
            <a:r>
              <a:rPr lang="ko-KR" altLang="en-US" sz="2400" dirty="0" smtClean="0">
                <a:solidFill>
                  <a:schemeClr val="bg2">
                    <a:lumMod val="50000"/>
                  </a:schemeClr>
                </a:solidFill>
                <a:latin typeface="굴림체" pitchFamily="49" charset="-127"/>
                <a:ea typeface="굴림체" pitchFamily="49" charset="-127"/>
              </a:rPr>
              <a:t>프로그램을 만들 수 있는 도구</a:t>
            </a:r>
            <a:endParaRPr lang="ko-KR" altLang="en-US" sz="2400" dirty="0">
              <a:solidFill>
                <a:schemeClr val="bg2">
                  <a:lumMod val="50000"/>
                </a:schemeClr>
              </a:solidFill>
              <a:latin typeface="굴림체" pitchFamily="49" charset="-127"/>
              <a:ea typeface="굴림체" pitchFamily="49" charset="-127"/>
            </a:endParaRPr>
          </a:p>
        </p:txBody>
      </p:sp>
      <p:sp>
        <p:nvSpPr>
          <p:cNvPr id="9" name="TextBox 8"/>
          <p:cNvSpPr txBox="1"/>
          <p:nvPr/>
        </p:nvSpPr>
        <p:spPr>
          <a:xfrm>
            <a:off x="1440160" y="4077072"/>
            <a:ext cx="6372200" cy="461665"/>
          </a:xfrm>
          <a:prstGeom prst="rect">
            <a:avLst/>
          </a:prstGeom>
          <a:noFill/>
        </p:spPr>
        <p:txBody>
          <a:bodyPr wrap="square" rtlCol="0">
            <a:spAutoFit/>
          </a:bodyPr>
          <a:lstStyle/>
          <a:p>
            <a:r>
              <a:rPr lang="en-US" altLang="ko-KR" sz="2400" dirty="0" smtClean="0">
                <a:solidFill>
                  <a:schemeClr val="bg2">
                    <a:lumMod val="50000"/>
                  </a:schemeClr>
                </a:solidFill>
                <a:latin typeface="굴림체" pitchFamily="49" charset="-127"/>
                <a:ea typeface="굴림체" pitchFamily="49" charset="-127"/>
              </a:rPr>
              <a:t>BASIC, FORTRAN, C, C++, JAVA </a:t>
            </a:r>
            <a:r>
              <a:rPr lang="ko-KR" altLang="en-US" sz="2400" dirty="0" smtClean="0">
                <a:solidFill>
                  <a:schemeClr val="bg2">
                    <a:lumMod val="50000"/>
                  </a:schemeClr>
                </a:solidFill>
                <a:latin typeface="굴림체" pitchFamily="49" charset="-127"/>
                <a:ea typeface="굴림체" pitchFamily="49" charset="-127"/>
              </a:rPr>
              <a:t>등</a:t>
            </a:r>
            <a:endParaRPr lang="ko-KR" altLang="en-US" sz="2400" dirty="0">
              <a:solidFill>
                <a:schemeClr val="bg2">
                  <a:lumMod val="50000"/>
                </a:schemeClr>
              </a:solidFill>
              <a:latin typeface="굴림체" pitchFamily="49" charset="-127"/>
              <a:ea typeface="굴림체" pitchFamily="49" charset="-127"/>
            </a:endParaRPr>
          </a:p>
        </p:txBody>
      </p:sp>
      <p:sp>
        <p:nvSpPr>
          <p:cNvPr id="10" name="TextBox 9"/>
          <p:cNvSpPr txBox="1"/>
          <p:nvPr/>
        </p:nvSpPr>
        <p:spPr>
          <a:xfrm>
            <a:off x="1403648" y="5157192"/>
            <a:ext cx="7524328" cy="830997"/>
          </a:xfrm>
          <a:prstGeom prst="rect">
            <a:avLst/>
          </a:prstGeom>
          <a:noFill/>
        </p:spPr>
        <p:txBody>
          <a:bodyPr wrap="square" rtlCol="0">
            <a:spAutoFit/>
          </a:bodyPr>
          <a:lstStyle/>
          <a:p>
            <a:r>
              <a:rPr lang="ko-KR" altLang="en-US" sz="2400" dirty="0" smtClean="0">
                <a:solidFill>
                  <a:schemeClr val="bg2">
                    <a:lumMod val="50000"/>
                  </a:schemeClr>
                </a:solidFill>
                <a:latin typeface="굴림체" pitchFamily="49" charset="-127"/>
                <a:ea typeface="굴림체" pitchFamily="49" charset="-127"/>
              </a:rPr>
              <a:t>프로그램을 작성하고</a:t>
            </a:r>
            <a:r>
              <a:rPr lang="en-US" altLang="ko-KR" sz="2400" dirty="0" smtClean="0">
                <a:solidFill>
                  <a:schemeClr val="bg2">
                    <a:lumMod val="50000"/>
                  </a:schemeClr>
                </a:solidFill>
                <a:latin typeface="굴림체" pitchFamily="49" charset="-127"/>
                <a:ea typeface="굴림체" pitchFamily="49" charset="-127"/>
              </a:rPr>
              <a:t>, </a:t>
            </a:r>
            <a:r>
              <a:rPr lang="ko-KR" altLang="en-US" sz="2400" dirty="0" smtClean="0">
                <a:solidFill>
                  <a:schemeClr val="bg2">
                    <a:lumMod val="50000"/>
                  </a:schemeClr>
                </a:solidFill>
                <a:latin typeface="굴림체" pitchFamily="49" charset="-127"/>
                <a:ea typeface="굴림체" pitchFamily="49" charset="-127"/>
              </a:rPr>
              <a:t>컴퓨터에서 실행 가능</a:t>
            </a:r>
          </a:p>
          <a:p>
            <a:r>
              <a:rPr lang="ko-KR" altLang="en-US" sz="2400" dirty="0" smtClean="0">
                <a:solidFill>
                  <a:schemeClr val="bg2">
                    <a:lumMod val="50000"/>
                  </a:schemeClr>
                </a:solidFill>
                <a:latin typeface="굴림체" pitchFamily="49" charset="-127"/>
                <a:ea typeface="굴림체" pitchFamily="49" charset="-127"/>
              </a:rPr>
              <a:t>하도록 만드는 것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88640"/>
            <a:ext cx="8382000" cy="678531"/>
          </a:xfrm>
        </p:spPr>
        <p:txBody>
          <a:bodyPr>
            <a:normAutofit fontScale="90000"/>
          </a:bodyPr>
          <a:lstStyle/>
          <a:p>
            <a:r>
              <a:rPr lang="ko-KR" altLang="en-US" dirty="0" smtClean="0"/>
              <a:t>프로그램</a:t>
            </a:r>
            <a:r>
              <a:rPr lang="en-US" altLang="ko-KR" dirty="0" smtClean="0"/>
              <a:t/>
            </a:r>
            <a:br>
              <a:rPr lang="en-US" altLang="ko-KR" dirty="0" smtClean="0"/>
            </a:br>
            <a:r>
              <a:rPr lang="ko-KR" altLang="en-US" dirty="0" smtClean="0"/>
              <a:t>비교</a:t>
            </a:r>
            <a:endParaRPr lang="en-US" dirty="0">
              <a:solidFill>
                <a:schemeClr val="tx2"/>
              </a:solidFill>
            </a:endParaRPr>
          </a:p>
        </p:txBody>
      </p:sp>
      <p:pic>
        <p:nvPicPr>
          <p:cNvPr id="4" name="Picture 2"/>
          <p:cNvPicPr>
            <a:picLocks noChangeAspect="1" noChangeArrowheads="1"/>
          </p:cNvPicPr>
          <p:nvPr/>
        </p:nvPicPr>
        <p:blipFill>
          <a:blip r:embed="rId3" cstate="print"/>
          <a:srcRect/>
          <a:stretch>
            <a:fillRect/>
          </a:stretch>
        </p:blipFill>
        <p:spPr bwMode="auto">
          <a:xfrm>
            <a:off x="2339752" y="116632"/>
            <a:ext cx="6408712" cy="6720848"/>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9"/>
            <a:ext cx="8382000" cy="678531"/>
          </a:xfrm>
        </p:spPr>
        <p:txBody>
          <a:bodyPr>
            <a:normAutofit/>
          </a:bodyPr>
          <a:lstStyle/>
          <a:p>
            <a:r>
              <a:rPr lang="ko-KR" altLang="en-US" dirty="0"/>
              <a:t>프로그램은 어떻게 시작되었나</a:t>
            </a:r>
            <a:r>
              <a:rPr lang="en-US" altLang="ko-KR" dirty="0"/>
              <a:t>? </a:t>
            </a:r>
            <a:endParaRPr lang="en-US" dirty="0">
              <a:solidFill>
                <a:schemeClr val="tx2"/>
              </a:solidFill>
            </a:endParaRPr>
          </a:p>
        </p:txBody>
      </p:sp>
      <p:sp>
        <p:nvSpPr>
          <p:cNvPr id="3" name="Text Placeholder 2"/>
          <p:cNvSpPr>
            <a:spLocks noGrp="1"/>
          </p:cNvSpPr>
          <p:nvPr>
            <p:ph type="body" sz="quarter" idx="10"/>
          </p:nvPr>
        </p:nvSpPr>
        <p:spPr>
          <a:xfrm>
            <a:off x="0" y="1052736"/>
            <a:ext cx="8820472" cy="5040560"/>
          </a:xfrm>
        </p:spPr>
        <p:txBody>
          <a:bodyPr>
            <a:normAutofit fontScale="85000" lnSpcReduction="20000"/>
          </a:bodyPr>
          <a:lstStyle/>
          <a:p>
            <a:r>
              <a:rPr lang="ko-KR" altLang="en-US" sz="3600" dirty="0" smtClean="0"/>
              <a:t>프로그램</a:t>
            </a:r>
            <a:r>
              <a:rPr lang="en-US" altLang="ko-KR" sz="3600" dirty="0" smtClean="0"/>
              <a:t>(program) : </a:t>
            </a:r>
            <a:r>
              <a:rPr lang="ko-KR" altLang="en-US" sz="3600" dirty="0" smtClean="0"/>
              <a:t>미리 쓰다</a:t>
            </a:r>
            <a:r>
              <a:rPr lang="en-US" altLang="ko-KR" sz="3600" dirty="0" smtClean="0"/>
              <a:t>.</a:t>
            </a:r>
          </a:p>
          <a:p>
            <a:pPr lvl="1"/>
            <a:r>
              <a:rPr lang="en-US" altLang="ko-KR" dirty="0" smtClean="0">
                <a:solidFill>
                  <a:schemeClr val="bg2">
                    <a:lumMod val="50000"/>
                  </a:schemeClr>
                </a:solidFill>
              </a:rPr>
              <a:t>1946</a:t>
            </a:r>
            <a:r>
              <a:rPr lang="ko-KR" altLang="en-US" dirty="0" smtClean="0">
                <a:solidFill>
                  <a:schemeClr val="bg2">
                    <a:lumMod val="50000"/>
                  </a:schemeClr>
                </a:solidFill>
              </a:rPr>
              <a:t>년 과학 잡지</a:t>
            </a:r>
            <a:r>
              <a:rPr lang="en-US" altLang="ko-KR" dirty="0" smtClean="0">
                <a:solidFill>
                  <a:schemeClr val="bg2">
                    <a:lumMod val="50000"/>
                  </a:schemeClr>
                </a:solidFill>
              </a:rPr>
              <a:t>『Nature』</a:t>
            </a:r>
            <a:r>
              <a:rPr lang="ko-KR" altLang="en-US" dirty="0" smtClean="0">
                <a:solidFill>
                  <a:schemeClr val="bg2">
                    <a:lumMod val="50000"/>
                  </a:schemeClr>
                </a:solidFill>
              </a:rPr>
              <a:t>에 게재된 </a:t>
            </a:r>
            <a:r>
              <a:rPr lang="en-US" altLang="ko-KR" dirty="0" smtClean="0">
                <a:solidFill>
                  <a:schemeClr val="bg2">
                    <a:lumMod val="50000"/>
                  </a:schemeClr>
                </a:solidFill>
              </a:rPr>
              <a:t>ENIAC </a:t>
            </a:r>
          </a:p>
          <a:p>
            <a:pPr lvl="1">
              <a:buNone/>
            </a:pPr>
            <a:r>
              <a:rPr lang="en-US" altLang="ko-KR" dirty="0" smtClean="0">
                <a:solidFill>
                  <a:schemeClr val="bg2">
                    <a:lumMod val="50000"/>
                  </a:schemeClr>
                </a:solidFill>
              </a:rPr>
              <a:t>    </a:t>
            </a:r>
            <a:r>
              <a:rPr lang="ko-KR" altLang="en-US" dirty="0" smtClean="0">
                <a:solidFill>
                  <a:schemeClr val="bg2">
                    <a:lumMod val="50000"/>
                  </a:schemeClr>
                </a:solidFill>
              </a:rPr>
              <a:t>관련기사에서 사용</a:t>
            </a:r>
            <a:endParaRPr lang="en-US" altLang="ko-KR" dirty="0" smtClean="0">
              <a:solidFill>
                <a:schemeClr val="bg2">
                  <a:lumMod val="50000"/>
                </a:schemeClr>
              </a:solidFill>
            </a:endParaRPr>
          </a:p>
          <a:p>
            <a:pPr lvl="1"/>
            <a:endParaRPr lang="en-US" altLang="ko-KR" dirty="0" smtClean="0">
              <a:solidFill>
                <a:schemeClr val="bg2">
                  <a:lumMod val="50000"/>
                </a:schemeClr>
              </a:solidFill>
            </a:endParaRPr>
          </a:p>
          <a:p>
            <a:r>
              <a:rPr lang="ko-KR" altLang="en-US" dirty="0" smtClean="0"/>
              <a:t>컴퓨터 프로그램 </a:t>
            </a:r>
            <a:r>
              <a:rPr lang="en-US" altLang="ko-KR" dirty="0" smtClean="0"/>
              <a:t>: </a:t>
            </a:r>
            <a:r>
              <a:rPr lang="ko-KR" altLang="en-US" dirty="0" smtClean="0">
                <a:solidFill>
                  <a:schemeClr val="bg2">
                    <a:lumMod val="50000"/>
                  </a:schemeClr>
                </a:solidFill>
              </a:rPr>
              <a:t>컴퓨터를 이용하여 문제를 </a:t>
            </a:r>
            <a:endParaRPr lang="en-US" altLang="ko-KR" dirty="0" smtClean="0">
              <a:solidFill>
                <a:schemeClr val="bg2">
                  <a:lumMod val="50000"/>
                </a:schemeClr>
              </a:solidFill>
            </a:endParaRPr>
          </a:p>
          <a:p>
            <a:pPr>
              <a:buNone/>
            </a:pPr>
            <a:r>
              <a:rPr lang="en-US" altLang="ko-KR" dirty="0" smtClean="0">
                <a:solidFill>
                  <a:schemeClr val="bg2">
                    <a:lumMod val="50000"/>
                  </a:schemeClr>
                </a:solidFill>
              </a:rPr>
              <a:t>          </a:t>
            </a:r>
            <a:r>
              <a:rPr lang="ko-KR" altLang="en-US" dirty="0" smtClean="0">
                <a:solidFill>
                  <a:schemeClr val="bg2">
                    <a:lumMod val="50000"/>
                  </a:schemeClr>
                </a:solidFill>
              </a:rPr>
              <a:t>해결하기 위해 작성한 명령들의 집합 </a:t>
            </a:r>
            <a:endParaRPr lang="en-US" altLang="ko-KR" dirty="0" smtClean="0">
              <a:solidFill>
                <a:schemeClr val="bg2">
                  <a:lumMod val="50000"/>
                </a:schemeClr>
              </a:solidFill>
            </a:endParaRPr>
          </a:p>
          <a:p>
            <a:endParaRPr lang="en-US" dirty="0" smtClean="0">
              <a:solidFill>
                <a:schemeClr val="bg2">
                  <a:lumMod val="50000"/>
                </a:schemeClr>
              </a:solidFill>
            </a:endParaRPr>
          </a:p>
          <a:p>
            <a:pPr lvl="1"/>
            <a:r>
              <a:rPr lang="ko-KR" altLang="en-US" dirty="0" smtClean="0">
                <a:solidFill>
                  <a:schemeClr val="bg2">
                    <a:lumMod val="50000"/>
                  </a:schemeClr>
                </a:solidFill>
              </a:rPr>
              <a:t>최초의 컴퓨터인 </a:t>
            </a:r>
            <a:r>
              <a:rPr lang="en-US" altLang="ko-KR" dirty="0" smtClean="0">
                <a:solidFill>
                  <a:schemeClr val="bg2">
                    <a:lumMod val="50000"/>
                  </a:schemeClr>
                </a:solidFill>
              </a:rPr>
              <a:t>ENIAC</a:t>
            </a:r>
            <a:r>
              <a:rPr lang="ko-KR" altLang="en-US" dirty="0" smtClean="0">
                <a:solidFill>
                  <a:schemeClr val="bg2">
                    <a:lumMod val="50000"/>
                  </a:schemeClr>
                </a:solidFill>
              </a:rPr>
              <a:t>의 문제점은</a:t>
            </a:r>
            <a:r>
              <a:rPr lang="en-US" altLang="ko-KR" dirty="0" smtClean="0">
                <a:solidFill>
                  <a:schemeClr val="bg2">
                    <a:lumMod val="50000"/>
                  </a:schemeClr>
                </a:solidFill>
              </a:rPr>
              <a:t>?</a:t>
            </a:r>
            <a:r>
              <a:rPr lang="ko-KR" altLang="en-US" dirty="0" smtClean="0">
                <a:solidFill>
                  <a:schemeClr val="bg2">
                    <a:lumMod val="50000"/>
                  </a:schemeClr>
                </a:solidFill>
              </a:rPr>
              <a:t> </a:t>
            </a:r>
          </a:p>
          <a:p>
            <a:pPr lvl="1"/>
            <a:r>
              <a:rPr lang="ko-KR" altLang="en-US" dirty="0" smtClean="0">
                <a:solidFill>
                  <a:schemeClr val="bg2">
                    <a:lumMod val="50000"/>
                  </a:schemeClr>
                </a:solidFill>
              </a:rPr>
              <a:t>폰 </a:t>
            </a:r>
            <a:r>
              <a:rPr lang="ko-KR" altLang="en-US" dirty="0" err="1" smtClean="0">
                <a:solidFill>
                  <a:schemeClr val="bg2">
                    <a:lumMod val="50000"/>
                  </a:schemeClr>
                </a:solidFill>
              </a:rPr>
              <a:t>노이만</a:t>
            </a:r>
            <a:r>
              <a:rPr lang="en-US" altLang="ko-KR" dirty="0" smtClean="0">
                <a:solidFill>
                  <a:schemeClr val="bg2">
                    <a:lumMod val="50000"/>
                  </a:schemeClr>
                </a:solidFill>
              </a:rPr>
              <a:t>(John von Neumann)</a:t>
            </a:r>
            <a:r>
              <a:rPr lang="ko-KR" altLang="en-US" dirty="0" smtClean="0">
                <a:solidFill>
                  <a:schemeClr val="bg2">
                    <a:lumMod val="50000"/>
                  </a:schemeClr>
                </a:solidFill>
              </a:rPr>
              <a:t>에 의해 최초로 </a:t>
            </a:r>
            <a:endParaRPr lang="en-US" altLang="ko-KR" dirty="0" smtClean="0">
              <a:solidFill>
                <a:schemeClr val="bg2">
                  <a:lumMod val="50000"/>
                </a:schemeClr>
              </a:solidFill>
            </a:endParaRPr>
          </a:p>
          <a:p>
            <a:pPr lvl="1">
              <a:buNone/>
            </a:pPr>
            <a:r>
              <a:rPr lang="ko-KR" altLang="en-US" dirty="0" smtClean="0">
                <a:solidFill>
                  <a:schemeClr val="bg2">
                    <a:lumMod val="50000"/>
                  </a:schemeClr>
                </a:solidFill>
              </a:rPr>
              <a:t>제안된 프로그램 내장</a:t>
            </a:r>
            <a:r>
              <a:rPr lang="en-US" altLang="ko-KR" dirty="0" smtClean="0">
                <a:solidFill>
                  <a:schemeClr val="bg2">
                    <a:lumMod val="50000"/>
                  </a:schemeClr>
                </a:solidFill>
              </a:rPr>
              <a:t>(stored program)</a:t>
            </a:r>
            <a:r>
              <a:rPr lang="ko-KR" altLang="en-US" dirty="0" smtClean="0">
                <a:solidFill>
                  <a:schemeClr val="bg2">
                    <a:lumMod val="50000"/>
                  </a:schemeClr>
                </a:solidFill>
              </a:rPr>
              <a:t>방식</a:t>
            </a:r>
          </a:p>
        </p:txBody>
      </p:sp>
      <p:sp>
        <p:nvSpPr>
          <p:cNvPr id="4" name="Rounded Rectangle 7"/>
          <p:cNvSpPr/>
          <p:nvPr/>
        </p:nvSpPr>
        <p:spPr bwMode="auto">
          <a:xfrm>
            <a:off x="6588224" y="6192688"/>
            <a:ext cx="2376263"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b="1" dirty="0" smtClean="0">
                <a:solidFill>
                  <a:srgbClr val="FFFFFF"/>
                </a:solidFill>
                <a:effectLst>
                  <a:outerShdw blurRad="38100" dist="38100" dir="2700000" algn="tl">
                    <a:srgbClr val="000000">
                      <a:alpha val="43137"/>
                    </a:srgbClr>
                  </a:outerShdw>
                </a:effectLst>
                <a:ea typeface="맑은 고딕" pitchFamily="50" charset="-127"/>
              </a:rPr>
              <a:t>ENIAC &amp; EDVAC</a:t>
            </a:r>
          </a:p>
        </p:txBody>
      </p:sp>
      <p:pic>
        <p:nvPicPr>
          <p:cNvPr id="2050" name="Picture 2"/>
          <p:cNvPicPr>
            <a:picLocks noChangeAspect="1" noChangeArrowheads="1"/>
          </p:cNvPicPr>
          <p:nvPr/>
        </p:nvPicPr>
        <p:blipFill>
          <a:blip r:embed="rId3" cstate="print"/>
          <a:srcRect/>
          <a:stretch>
            <a:fillRect/>
          </a:stretch>
        </p:blipFill>
        <p:spPr bwMode="auto">
          <a:xfrm>
            <a:off x="179512" y="2492896"/>
            <a:ext cx="8856984" cy="3528392"/>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2050"/>
                                        </p:tgtEl>
                                        <p:attrNameLst>
                                          <p:attrName>style.visibility</p:attrName>
                                        </p:attrNameLst>
                                      </p:cBhvr>
                                      <p:to>
                                        <p:strVal val="hidden"/>
                                      </p:to>
                                    </p:set>
                                  </p:sub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30189"/>
            <a:ext cx="8856984" cy="534515"/>
          </a:xfrm>
        </p:spPr>
        <p:txBody>
          <a:bodyPr>
            <a:normAutofit/>
          </a:bodyPr>
          <a:lstStyle/>
          <a:p>
            <a:r>
              <a:rPr lang="ko-KR" altLang="en-US" sz="3200" dirty="0"/>
              <a:t>프로그래밍은 요리를 만들어가는 과정과 </a:t>
            </a:r>
            <a:r>
              <a:rPr lang="ko-KR" altLang="en-US" sz="3200" dirty="0" smtClean="0"/>
              <a:t>같다</a:t>
            </a:r>
            <a:endParaRPr lang="en-US" sz="3200" dirty="0">
              <a:solidFill>
                <a:schemeClr val="tx2"/>
              </a:solidFill>
            </a:endParaRPr>
          </a:p>
        </p:txBody>
      </p:sp>
      <p:sp>
        <p:nvSpPr>
          <p:cNvPr id="3" name="Text Placeholder 2"/>
          <p:cNvSpPr>
            <a:spLocks noGrp="1"/>
          </p:cNvSpPr>
          <p:nvPr>
            <p:ph type="body" sz="quarter" idx="10"/>
          </p:nvPr>
        </p:nvSpPr>
        <p:spPr>
          <a:xfrm>
            <a:off x="144016" y="1052736"/>
            <a:ext cx="8748464" cy="4824536"/>
          </a:xfrm>
        </p:spPr>
        <p:txBody>
          <a:bodyPr>
            <a:normAutofit fontScale="62500" lnSpcReduction="20000"/>
          </a:bodyPr>
          <a:lstStyle/>
          <a:p>
            <a:r>
              <a:rPr lang="ko-KR" altLang="en-US" sz="4300" dirty="0" smtClean="0"/>
              <a:t>프로그래밍</a:t>
            </a:r>
            <a:r>
              <a:rPr lang="en-US" altLang="ko-KR" sz="4300" dirty="0" smtClean="0"/>
              <a:t>(programming) : </a:t>
            </a:r>
          </a:p>
          <a:p>
            <a:pPr>
              <a:buNone/>
            </a:pPr>
            <a:r>
              <a:rPr lang="en-US" altLang="ko-KR" sz="4300" dirty="0" smtClean="0">
                <a:solidFill>
                  <a:schemeClr val="bg2">
                    <a:lumMod val="50000"/>
                  </a:schemeClr>
                </a:solidFill>
              </a:rPr>
              <a:t>                     </a:t>
            </a:r>
            <a:r>
              <a:rPr lang="ko-KR" altLang="en-US" sz="4300" dirty="0" smtClean="0">
                <a:solidFill>
                  <a:schemeClr val="bg2">
                    <a:lumMod val="50000"/>
                  </a:schemeClr>
                </a:solidFill>
              </a:rPr>
              <a:t>프로그램을 작성해가는 과정 </a:t>
            </a:r>
            <a:endParaRPr lang="en-US" altLang="ko-KR" sz="4300" dirty="0" smtClean="0">
              <a:solidFill>
                <a:schemeClr val="bg2">
                  <a:lumMod val="50000"/>
                </a:schemeClr>
              </a:solidFill>
            </a:endParaRPr>
          </a:p>
          <a:p>
            <a:r>
              <a:rPr lang="ko-KR" altLang="en-US" sz="4300" dirty="0" smtClean="0"/>
              <a:t>프로그래밍 과정 </a:t>
            </a:r>
            <a:r>
              <a:rPr lang="en-US" altLang="ko-KR" sz="4300" dirty="0" smtClean="0"/>
              <a:t>: </a:t>
            </a:r>
          </a:p>
          <a:p>
            <a:pPr>
              <a:buNone/>
            </a:pPr>
            <a:r>
              <a:rPr lang="en-US" altLang="ko-KR" sz="4300" dirty="0" smtClean="0">
                <a:solidFill>
                  <a:schemeClr val="bg2">
                    <a:lumMod val="50000"/>
                  </a:schemeClr>
                </a:solidFill>
              </a:rPr>
              <a:t>     </a:t>
            </a:r>
            <a:r>
              <a:rPr lang="ko-KR" altLang="en-US" sz="4300" dirty="0" smtClean="0">
                <a:solidFill>
                  <a:schemeClr val="bg2">
                    <a:lumMod val="50000"/>
                  </a:schemeClr>
                </a:solidFill>
              </a:rPr>
              <a:t>요리를 완성시키기 위한 조리순서를 만들어가는</a:t>
            </a:r>
            <a:endParaRPr lang="en-US" altLang="ko-KR" sz="4300" dirty="0" smtClean="0">
              <a:solidFill>
                <a:schemeClr val="bg2">
                  <a:lumMod val="50000"/>
                </a:schemeClr>
              </a:solidFill>
            </a:endParaRPr>
          </a:p>
          <a:p>
            <a:pPr>
              <a:buNone/>
            </a:pPr>
            <a:r>
              <a:rPr lang="en-US" altLang="ko-KR" sz="4300" dirty="0" smtClean="0">
                <a:solidFill>
                  <a:schemeClr val="bg2">
                    <a:lumMod val="50000"/>
                  </a:schemeClr>
                </a:solidFill>
              </a:rPr>
              <a:t>    </a:t>
            </a:r>
            <a:r>
              <a:rPr lang="ko-KR" altLang="en-US" sz="4300" dirty="0" smtClean="0">
                <a:solidFill>
                  <a:schemeClr val="bg2">
                    <a:lumMod val="50000"/>
                  </a:schemeClr>
                </a:solidFill>
              </a:rPr>
              <a:t> 과정</a:t>
            </a:r>
            <a:r>
              <a:rPr lang="en-US" altLang="ko-KR" sz="4300" dirty="0" smtClean="0">
                <a:solidFill>
                  <a:schemeClr val="bg2">
                    <a:lumMod val="50000"/>
                  </a:schemeClr>
                </a:solidFill>
              </a:rPr>
              <a:t> </a:t>
            </a:r>
          </a:p>
          <a:p>
            <a:endParaRPr lang="en-US" altLang="ko-KR" sz="4300" dirty="0" smtClean="0"/>
          </a:p>
          <a:p>
            <a:r>
              <a:rPr lang="ko-KR" altLang="en-US" sz="4300" dirty="0" smtClean="0"/>
              <a:t>프로그램</a:t>
            </a:r>
            <a:r>
              <a:rPr lang="en-US" altLang="ko-KR" sz="4300" dirty="0" smtClean="0"/>
              <a:t>(program) :</a:t>
            </a:r>
            <a:r>
              <a:rPr lang="ko-KR" altLang="en-US" sz="4300" dirty="0" smtClean="0"/>
              <a:t>  </a:t>
            </a:r>
            <a:r>
              <a:rPr lang="ko-KR" altLang="en-US" sz="4300" dirty="0" smtClean="0">
                <a:solidFill>
                  <a:schemeClr val="bg2">
                    <a:lumMod val="50000"/>
                  </a:schemeClr>
                </a:solidFill>
              </a:rPr>
              <a:t>문서로 완성된 조리방법</a:t>
            </a:r>
            <a:endParaRPr lang="en-US" altLang="ko-KR" sz="4300" dirty="0" smtClean="0">
              <a:solidFill>
                <a:schemeClr val="bg2">
                  <a:lumMod val="50000"/>
                </a:schemeClr>
              </a:solidFill>
            </a:endParaRPr>
          </a:p>
          <a:p>
            <a:endParaRPr lang="en-US" altLang="ko-KR" sz="4300" dirty="0" smtClean="0"/>
          </a:p>
          <a:p>
            <a:r>
              <a:rPr lang="ko-KR" altLang="en-US" sz="4300" dirty="0" smtClean="0"/>
              <a:t>작성된 프로그램을  </a:t>
            </a:r>
            <a:r>
              <a:rPr lang="ko-KR" altLang="en-US" sz="4300" dirty="0" smtClean="0">
                <a:solidFill>
                  <a:schemeClr val="bg2">
                    <a:lumMod val="50000"/>
                  </a:schemeClr>
                </a:solidFill>
              </a:rPr>
              <a:t>원시 프로그램</a:t>
            </a:r>
            <a:r>
              <a:rPr lang="en-US" altLang="ko-KR" sz="4300" dirty="0" smtClean="0">
                <a:solidFill>
                  <a:schemeClr val="bg2">
                    <a:lumMod val="50000"/>
                  </a:schemeClr>
                </a:solidFill>
              </a:rPr>
              <a:t>(source program)</a:t>
            </a:r>
            <a:r>
              <a:rPr lang="ko-KR" altLang="en-US" sz="4300" dirty="0" smtClean="0">
                <a:solidFill>
                  <a:schemeClr val="bg2">
                    <a:lumMod val="50000"/>
                  </a:schemeClr>
                </a:solidFill>
              </a:rPr>
              <a:t>이라 한다</a:t>
            </a:r>
            <a:r>
              <a:rPr lang="en-US" altLang="ko-KR" sz="4300" dirty="0" smtClean="0">
                <a:solidFill>
                  <a:schemeClr val="bg2">
                    <a:lumMod val="50000"/>
                  </a:schemeClr>
                </a:solidFill>
              </a:rPr>
              <a:t>.</a:t>
            </a:r>
          </a:p>
        </p:txBody>
      </p:sp>
      <p:sp>
        <p:nvSpPr>
          <p:cNvPr id="6" name="Rounded Rectangle 7"/>
          <p:cNvSpPr/>
          <p:nvPr/>
        </p:nvSpPr>
        <p:spPr bwMode="auto">
          <a:xfrm>
            <a:off x="5508105" y="6237312"/>
            <a:ext cx="3528392"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조리순서와 </a:t>
            </a:r>
            <a:r>
              <a:rPr lang="en-US" altLang="ko-KR" sz="2300" b="1" dirty="0" smtClean="0">
                <a:solidFill>
                  <a:srgbClr val="FFFFFF"/>
                </a:solidFill>
                <a:effectLst>
                  <a:outerShdw blurRad="38100" dist="38100" dir="2700000" algn="tl">
                    <a:srgbClr val="000000">
                      <a:alpha val="43137"/>
                    </a:srgbClr>
                  </a:outerShdw>
                </a:effectLst>
                <a:ea typeface="맑은 고딕" pitchFamily="50" charset="-127"/>
              </a:rPr>
              <a:t>programming</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1026" name="Picture 2"/>
          <p:cNvPicPr>
            <a:picLocks noChangeAspect="1" noChangeArrowheads="1"/>
          </p:cNvPicPr>
          <p:nvPr/>
        </p:nvPicPr>
        <p:blipFill>
          <a:blip r:embed="rId3" cstate="print"/>
          <a:srcRect/>
          <a:stretch>
            <a:fillRect/>
          </a:stretch>
        </p:blipFill>
        <p:spPr bwMode="auto">
          <a:xfrm>
            <a:off x="107504" y="836712"/>
            <a:ext cx="8787125" cy="5256584"/>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30189"/>
            <a:ext cx="8640960" cy="750540"/>
          </a:xfrm>
        </p:spPr>
        <p:txBody>
          <a:bodyPr>
            <a:normAutofit/>
          </a:bodyPr>
          <a:lstStyle/>
          <a:p>
            <a:r>
              <a:rPr lang="ko-KR" altLang="en-US" dirty="0"/>
              <a:t>컴퓨터는 프로그램을 이해하는가</a:t>
            </a:r>
            <a:r>
              <a:rPr lang="en-US" altLang="ko-KR" dirty="0"/>
              <a:t>? </a:t>
            </a:r>
            <a:endParaRPr lang="en-US" dirty="0">
              <a:solidFill>
                <a:schemeClr val="tx2"/>
              </a:solidFill>
            </a:endParaRPr>
          </a:p>
        </p:txBody>
      </p:sp>
      <p:sp>
        <p:nvSpPr>
          <p:cNvPr id="3" name="Text Placeholder 2"/>
          <p:cNvSpPr>
            <a:spLocks noGrp="1"/>
          </p:cNvSpPr>
          <p:nvPr>
            <p:ph type="body" sz="quarter" idx="10"/>
          </p:nvPr>
        </p:nvSpPr>
        <p:spPr>
          <a:xfrm>
            <a:off x="35496" y="980728"/>
            <a:ext cx="9108504" cy="5544616"/>
          </a:xfrm>
          <a:ln>
            <a:noFill/>
          </a:ln>
        </p:spPr>
        <p:txBody>
          <a:bodyPr>
            <a:normAutofit fontScale="70000" lnSpcReduction="20000"/>
          </a:bodyPr>
          <a:lstStyle/>
          <a:p>
            <a:r>
              <a:rPr lang="ko-KR" altLang="en-US" sz="4300" dirty="0" smtClean="0"/>
              <a:t>작성된 프로그램은 </a:t>
            </a:r>
            <a:r>
              <a:rPr lang="ko-KR" altLang="en-US" sz="4300" dirty="0" smtClean="0">
                <a:solidFill>
                  <a:schemeClr val="bg2">
                    <a:lumMod val="50000"/>
                  </a:schemeClr>
                </a:solidFill>
              </a:rPr>
              <a:t>번역과정</a:t>
            </a:r>
            <a:r>
              <a:rPr lang="ko-KR" altLang="en-US" sz="4300" dirty="0" smtClean="0"/>
              <a:t>을 거쳐 </a:t>
            </a:r>
            <a:r>
              <a:rPr lang="ko-KR" altLang="en-US" sz="4300" dirty="0" smtClean="0">
                <a:solidFill>
                  <a:schemeClr val="bg2">
                    <a:lumMod val="50000"/>
                  </a:schemeClr>
                </a:solidFill>
              </a:rPr>
              <a:t>실행 가능한 프로그램</a:t>
            </a:r>
            <a:r>
              <a:rPr lang="ko-KR" altLang="en-US" sz="4300" dirty="0" smtClean="0"/>
              <a:t>으로 만들어진다</a:t>
            </a:r>
            <a:r>
              <a:rPr lang="en-US" altLang="ko-KR" sz="4300" dirty="0" smtClean="0"/>
              <a:t>.</a:t>
            </a:r>
          </a:p>
          <a:p>
            <a:pPr lvl="1"/>
            <a:endParaRPr lang="en-US" altLang="ko-KR" sz="3300" dirty="0" smtClean="0"/>
          </a:p>
          <a:p>
            <a:pPr lvl="1"/>
            <a:r>
              <a:rPr lang="ko-KR" altLang="en-US" sz="3300" dirty="0" smtClean="0"/>
              <a:t>사람이 컴퓨터에 작업 지시를 내린다고 할 때 그 내용을 컴퓨터가 이해</a:t>
            </a:r>
            <a:r>
              <a:rPr lang="en-US" altLang="ko-KR" sz="3300" dirty="0" smtClean="0"/>
              <a:t>(</a:t>
            </a:r>
            <a:r>
              <a:rPr lang="ko-KR" altLang="en-US" sz="3300" dirty="0" smtClean="0"/>
              <a:t>혹은 번역</a:t>
            </a:r>
            <a:r>
              <a:rPr lang="en-US" altLang="ko-KR" sz="3300" dirty="0" smtClean="0"/>
              <a:t>)</a:t>
            </a:r>
            <a:r>
              <a:rPr lang="ko-KR" altLang="en-US" sz="3300" dirty="0" smtClean="0"/>
              <a:t>할 수 있도록 해주는 무엇인가가 있다면 </a:t>
            </a:r>
            <a:r>
              <a:rPr lang="en-US" altLang="ko-KR" sz="3300" dirty="0" smtClean="0"/>
              <a:t>    </a:t>
            </a:r>
            <a:r>
              <a:rPr lang="ko-KR" altLang="en-US" sz="3300" dirty="0" smtClean="0"/>
              <a:t>우리는 컴퓨터를 이용하여 더 많은 일을 처리할 수 있다</a:t>
            </a:r>
            <a:r>
              <a:rPr lang="en-US" altLang="ko-KR" sz="3300" dirty="0" smtClean="0"/>
              <a:t>. </a:t>
            </a:r>
          </a:p>
          <a:p>
            <a:pPr lvl="1"/>
            <a:endParaRPr lang="en-US" altLang="ko-KR" sz="3300" dirty="0" smtClean="0"/>
          </a:p>
          <a:p>
            <a:pPr lvl="1"/>
            <a:r>
              <a:rPr lang="ko-KR" altLang="en-US" sz="3300" dirty="0" smtClean="0"/>
              <a:t>사람들이 작성한 작업 지시서</a:t>
            </a:r>
            <a:r>
              <a:rPr lang="en-US" altLang="ko-KR" sz="3300" dirty="0" smtClean="0"/>
              <a:t>(program)</a:t>
            </a:r>
            <a:r>
              <a:rPr lang="ko-KR" altLang="en-US" sz="3300" dirty="0" smtClean="0"/>
              <a:t>를 컴퓨터가 처리 할 수 있도록 만들어 주는 것은 마치 사람과 컴퓨터 사이에 통역자를 두는 것과 같으며 이러한 기능을 하는 프로그램을 번역기 즉</a:t>
            </a:r>
            <a:r>
              <a:rPr lang="en-US" altLang="ko-KR" sz="3300" dirty="0" smtClean="0"/>
              <a:t>, </a:t>
            </a:r>
            <a:r>
              <a:rPr lang="ko-KR" altLang="en-US" sz="3300" b="1" dirty="0" smtClean="0">
                <a:solidFill>
                  <a:schemeClr val="bg2">
                    <a:lumMod val="50000"/>
                  </a:schemeClr>
                </a:solidFill>
              </a:rPr>
              <a:t>컴파일러</a:t>
            </a:r>
            <a:r>
              <a:rPr lang="en-US" altLang="ko-KR" sz="3300" b="1" dirty="0" smtClean="0">
                <a:solidFill>
                  <a:schemeClr val="bg2">
                    <a:lumMod val="50000"/>
                  </a:schemeClr>
                </a:solidFill>
              </a:rPr>
              <a:t>(compiler)</a:t>
            </a:r>
            <a:r>
              <a:rPr lang="ko-KR" altLang="en-US" sz="3300" dirty="0" smtClean="0"/>
              <a:t>라 한다</a:t>
            </a:r>
            <a:r>
              <a:rPr lang="en-US" altLang="ko-KR" sz="3300" dirty="0" smtClean="0"/>
              <a:t>. </a:t>
            </a:r>
          </a:p>
          <a:p>
            <a:pPr lvl="1"/>
            <a:endParaRPr lang="en-US" altLang="ko-KR" sz="3300" dirty="0" smtClean="0"/>
          </a:p>
          <a:p>
            <a:pPr lvl="1"/>
            <a:r>
              <a:rPr lang="ko-KR" altLang="en-US" sz="3300" dirty="0" smtClean="0"/>
              <a:t>따라서 프로그램은 </a:t>
            </a:r>
            <a:r>
              <a:rPr lang="ko-KR" altLang="en-US" sz="3300" dirty="0" smtClean="0">
                <a:solidFill>
                  <a:schemeClr val="bg2">
                    <a:lumMod val="50000"/>
                  </a:schemeClr>
                </a:solidFill>
              </a:rPr>
              <a:t>컴파일과정</a:t>
            </a:r>
            <a:r>
              <a:rPr lang="ko-KR" altLang="en-US" sz="3300" dirty="0" smtClean="0"/>
              <a:t>을 거쳐야만 컴퓨터가 처리할 수 있는 형태로 번역되며</a:t>
            </a:r>
            <a:r>
              <a:rPr lang="en-US" altLang="ko-KR" sz="3300" dirty="0" smtClean="0"/>
              <a:t>, </a:t>
            </a:r>
            <a:r>
              <a:rPr lang="ko-KR" altLang="en-US" sz="3300" dirty="0" smtClean="0"/>
              <a:t>번역된 프로그램은 </a:t>
            </a:r>
            <a:r>
              <a:rPr lang="ko-KR" altLang="en-US" sz="3300" dirty="0" smtClean="0">
                <a:solidFill>
                  <a:schemeClr val="bg2">
                    <a:lumMod val="50000"/>
                  </a:schemeClr>
                </a:solidFill>
              </a:rPr>
              <a:t>실행이 가능하다</a:t>
            </a:r>
            <a:r>
              <a:rPr lang="en-US" altLang="ko-KR" sz="3300" dirty="0" smtClean="0"/>
              <a:t>.</a:t>
            </a:r>
          </a:p>
          <a:p>
            <a:pPr>
              <a:buNone/>
            </a:pPr>
            <a:endParaRPr lang="en-US" altLang="ko-KR" sz="4300" dirty="0" smtClean="0"/>
          </a:p>
          <a:p>
            <a:pPr>
              <a:buNone/>
            </a:pPr>
            <a:endParaRPr lang="en-US" altLang="ko-KR" sz="4300" dirty="0" smtClean="0"/>
          </a:p>
        </p:txBody>
      </p:sp>
      <p:sp>
        <p:nvSpPr>
          <p:cNvPr id="4" name="Rounded Rectangle 7"/>
          <p:cNvSpPr/>
          <p:nvPr/>
        </p:nvSpPr>
        <p:spPr bwMode="auto">
          <a:xfrm>
            <a:off x="6588224" y="1628800"/>
            <a:ext cx="2376264" cy="548680"/>
          </a:xfrm>
          <a:prstGeom prst="roundRect">
            <a:avLst>
              <a:gd name="adj" fmla="val 9033"/>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ko-KR" altLang="en-US" sz="2300" b="1" dirty="0" smtClean="0">
                <a:solidFill>
                  <a:srgbClr val="FFFFFF"/>
                </a:solidFill>
                <a:effectLst>
                  <a:outerShdw blurRad="38100" dist="38100" dir="2700000" algn="tl">
                    <a:srgbClr val="000000">
                      <a:alpha val="43137"/>
                    </a:srgbClr>
                  </a:outerShdw>
                </a:effectLst>
                <a:ea typeface="맑은 고딕" pitchFamily="50" charset="-127"/>
              </a:rPr>
              <a:t>컴파일러의 역할</a:t>
            </a:r>
            <a:endParaRPr lang="en-US" sz="2300" b="1" dirty="0" smtClean="0">
              <a:solidFill>
                <a:srgbClr val="FFFFFF"/>
              </a:solidFill>
              <a:effectLst>
                <a:outerShdw blurRad="38100" dist="38100" dir="2700000" algn="tl">
                  <a:srgbClr val="000000">
                    <a:alpha val="43137"/>
                  </a:srgbClr>
                </a:outerShdw>
              </a:effectLst>
              <a:ea typeface="맑은 고딕" pitchFamily="50" charset="-127"/>
            </a:endParaRPr>
          </a:p>
        </p:txBody>
      </p:sp>
      <p:pic>
        <p:nvPicPr>
          <p:cNvPr id="1026" name="Picture 2"/>
          <p:cNvPicPr>
            <a:picLocks noChangeAspect="1" noChangeArrowheads="1"/>
          </p:cNvPicPr>
          <p:nvPr/>
        </p:nvPicPr>
        <p:blipFill>
          <a:blip r:embed="rId3" cstate="print"/>
          <a:srcRect/>
          <a:stretch>
            <a:fillRect/>
          </a:stretch>
        </p:blipFill>
        <p:spPr bwMode="auto">
          <a:xfrm>
            <a:off x="539552" y="2132856"/>
            <a:ext cx="5616624" cy="4399333"/>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subTnLst>
                                    <p:set>
                                      <p:cBhvr override="childStyle">
                                        <p:cTn dur="1" fill="hold" display="0" masterRel="nextClick" afterEffect="1"/>
                                        <p:tgtEl>
                                          <p:spTgt spid="1026"/>
                                        </p:tgtEl>
                                        <p:attrNameLst>
                                          <p:attrName>style.visibility</p:attrName>
                                        </p:attrNameLst>
                                      </p:cBhvr>
                                      <p:to>
                                        <p:strVal val="hidden"/>
                                      </p:to>
                                    </p:set>
                                  </p:sub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0189"/>
            <a:ext cx="9144000" cy="750540"/>
          </a:xfrm>
        </p:spPr>
        <p:txBody>
          <a:bodyPr>
            <a:normAutofit fontScale="90000"/>
          </a:bodyPr>
          <a:lstStyle/>
          <a:p>
            <a:r>
              <a:rPr lang="ko-KR" altLang="en-US" dirty="0"/>
              <a:t>실행 가능한 프로그램이 </a:t>
            </a:r>
            <a:r>
              <a:rPr lang="en-US" altLang="ko-KR" dirty="0" smtClean="0"/>
              <a:t/>
            </a:r>
            <a:br>
              <a:rPr lang="en-US" altLang="ko-KR" dirty="0" smtClean="0"/>
            </a:br>
            <a:r>
              <a:rPr lang="ko-KR" altLang="en-US" dirty="0" smtClean="0"/>
              <a:t>만들어지기까지의 </a:t>
            </a:r>
            <a:r>
              <a:rPr lang="ko-KR" altLang="en-US" dirty="0"/>
              <a:t>과정</a:t>
            </a:r>
            <a:endParaRPr lang="en-US" dirty="0">
              <a:solidFill>
                <a:schemeClr val="tx2"/>
              </a:solidFill>
            </a:endParaRPr>
          </a:p>
        </p:txBody>
      </p:sp>
      <p:sp>
        <p:nvSpPr>
          <p:cNvPr id="3" name="Text Placeholder 2"/>
          <p:cNvSpPr>
            <a:spLocks noGrp="1"/>
          </p:cNvSpPr>
          <p:nvPr>
            <p:ph type="body" sz="quarter" idx="10"/>
          </p:nvPr>
        </p:nvSpPr>
        <p:spPr>
          <a:xfrm>
            <a:off x="251520" y="1700808"/>
            <a:ext cx="4067944" cy="2376264"/>
          </a:xfrm>
          <a:ln>
            <a:noFill/>
          </a:ln>
        </p:spPr>
        <p:txBody>
          <a:bodyPr>
            <a:normAutofit fontScale="62500" lnSpcReduction="20000"/>
          </a:bodyPr>
          <a:lstStyle/>
          <a:p>
            <a:r>
              <a:rPr lang="ko-KR" altLang="en-US" sz="4300" dirty="0" smtClean="0"/>
              <a:t>원시 프로그램은</a:t>
            </a:r>
            <a:endParaRPr lang="en-US" altLang="ko-KR" sz="4300" dirty="0" smtClean="0"/>
          </a:p>
          <a:p>
            <a:pPr>
              <a:buNone/>
            </a:pPr>
            <a:r>
              <a:rPr lang="ko-KR" altLang="en-US" sz="4300" dirty="0" smtClean="0">
                <a:solidFill>
                  <a:schemeClr val="bg2">
                    <a:lumMod val="50000"/>
                  </a:schemeClr>
                </a:solidFill>
              </a:rPr>
              <a:t>   컴파일 과정을 거쳐야만 실행 가능한 프로그램으로 만들어진다</a:t>
            </a:r>
            <a:r>
              <a:rPr lang="en-US" altLang="ko-KR" sz="4300" dirty="0" smtClean="0">
                <a:solidFill>
                  <a:schemeClr val="bg2">
                    <a:lumMod val="50000"/>
                  </a:schemeClr>
                </a:solidFill>
              </a:rPr>
              <a:t>.</a:t>
            </a:r>
          </a:p>
        </p:txBody>
      </p:sp>
      <p:pic>
        <p:nvPicPr>
          <p:cNvPr id="3074" name="Picture 2"/>
          <p:cNvPicPr>
            <a:picLocks noChangeAspect="1" noChangeArrowheads="1"/>
          </p:cNvPicPr>
          <p:nvPr/>
        </p:nvPicPr>
        <p:blipFill>
          <a:blip r:embed="rId3" cstate="print"/>
          <a:srcRect/>
          <a:stretch>
            <a:fillRect/>
          </a:stretch>
        </p:blipFill>
        <p:spPr bwMode="auto">
          <a:xfrm>
            <a:off x="4683123" y="332656"/>
            <a:ext cx="4380932" cy="6336704"/>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Grid - PURPLE template Segoe">
  <a:themeElements>
    <a:clrScheme name="Purple Template-Template">
      <a:dk1>
        <a:srgbClr val="000000"/>
      </a:dk1>
      <a:lt1>
        <a:srgbClr val="FFFFFF"/>
      </a:lt1>
      <a:dk2>
        <a:srgbClr val="663474"/>
      </a:dk2>
      <a:lt2>
        <a:srgbClr val="DBB7FF"/>
      </a:lt2>
      <a:accent1>
        <a:srgbClr val="FFC000"/>
      </a:accent1>
      <a:accent2>
        <a:srgbClr val="3497AE"/>
      </a:accent2>
      <a:accent3>
        <a:srgbClr val="DF8045"/>
      </a:accent3>
      <a:accent4>
        <a:srgbClr val="7DCC2E"/>
      </a:accent4>
      <a:accent5>
        <a:srgbClr val="FF9929"/>
      </a:accent5>
      <a:accent6>
        <a:srgbClr val="2681E6"/>
      </a:accent6>
      <a:hlink>
        <a:srgbClr val="F0ED7B"/>
      </a:hlink>
      <a:folHlink>
        <a:srgbClr val="F3EB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5B28715-887B-4BDE-AC78-1A11DBFF77B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287</TotalTime>
  <Words>2104</Words>
  <Application>Microsoft Office PowerPoint</Application>
  <PresentationFormat>화면 슬라이드 쇼(4:3)</PresentationFormat>
  <Paragraphs>171</Paragraphs>
  <Slides>14</Slides>
  <Notes>14</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14</vt:i4>
      </vt:variant>
    </vt:vector>
  </HeadingPairs>
  <TitlesOfParts>
    <vt:vector size="21" baseType="lpstr">
      <vt:lpstr>맑은 고딕</vt:lpstr>
      <vt:lpstr>굴림체</vt:lpstr>
      <vt:lpstr>Arial</vt:lpstr>
      <vt:lpstr>새굴림</vt:lpstr>
      <vt:lpstr>한컴돋움</vt:lpstr>
      <vt:lpstr>Calibri</vt:lpstr>
      <vt:lpstr>1_Grid - PURPLE template Segoe</vt:lpstr>
      <vt:lpstr>1. 컴퓨터와 프로그램</vt:lpstr>
      <vt:lpstr>학습할 내용</vt:lpstr>
      <vt:lpstr>프로그램이 필요한 이유 </vt:lpstr>
      <vt:lpstr>프로그램은 무엇으로 만드는가? </vt:lpstr>
      <vt:lpstr>프로그램 비교</vt:lpstr>
      <vt:lpstr>프로그램은 어떻게 시작되었나? </vt:lpstr>
      <vt:lpstr>프로그래밍은 요리를 만들어가는 과정과 같다</vt:lpstr>
      <vt:lpstr>컴퓨터는 프로그램을 이해하는가? </vt:lpstr>
      <vt:lpstr>실행 가능한 프로그램이  만들어지기까지의 과정</vt:lpstr>
      <vt:lpstr>프로그램 언어는 어디에서 어떻게  작성하는가?</vt:lpstr>
      <vt:lpstr>C 언어가 탄생하기까지</vt:lpstr>
      <vt:lpstr>[단원정리] 1/3 </vt:lpstr>
      <vt:lpstr>[단원정리] 2/3 </vt:lpstr>
      <vt:lpstr>[단원정리] 3/3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subject/>
  <dc:creator>Master</dc:creator>
  <cp:keywords/>
  <dc:description/>
  <cp:lastModifiedBy>USER</cp:lastModifiedBy>
  <cp:revision>53</cp:revision>
  <dcterms:created xsi:type="dcterms:W3CDTF">2011-07-09T01:10:17Z</dcterms:created>
  <dcterms:modified xsi:type="dcterms:W3CDTF">2021-08-29T07:17:55Z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TC102867449990</vt:lpwstr>
  </property>
</Properties>
</file>