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 bwMode="gray">
          <a:xfrm>
            <a:off x="11393715" y="5873327"/>
            <a:ext cx="798285" cy="987315"/>
          </a:xfrm>
          <a:custGeom>
            <a:avLst/>
            <a:gdLst>
              <a:gd name="connsiteX0" fmla="*/ 587828 w 598714"/>
              <a:gd name="connsiteY0" fmla="*/ 0 h 979714"/>
              <a:gd name="connsiteX1" fmla="*/ 598714 w 598714"/>
              <a:gd name="connsiteY1" fmla="*/ 979714 h 979714"/>
              <a:gd name="connsiteX2" fmla="*/ 174171 w 598714"/>
              <a:gd name="connsiteY2" fmla="*/ 968828 h 979714"/>
              <a:gd name="connsiteX3" fmla="*/ 0 w 598714"/>
              <a:gd name="connsiteY3" fmla="*/ 185057 h 979714"/>
              <a:gd name="connsiteX4" fmla="*/ 587828 w 598714"/>
              <a:gd name="connsiteY4" fmla="*/ 0 h 979714"/>
              <a:gd name="connsiteX0" fmla="*/ 595944 w 598714"/>
              <a:gd name="connsiteY0" fmla="*/ 0 h 984674"/>
              <a:gd name="connsiteX1" fmla="*/ 598714 w 598714"/>
              <a:gd name="connsiteY1" fmla="*/ 984674 h 984674"/>
              <a:gd name="connsiteX2" fmla="*/ 174171 w 598714"/>
              <a:gd name="connsiteY2" fmla="*/ 973788 h 984674"/>
              <a:gd name="connsiteX3" fmla="*/ 0 w 598714"/>
              <a:gd name="connsiteY3" fmla="*/ 190017 h 984674"/>
              <a:gd name="connsiteX4" fmla="*/ 595944 w 598714"/>
              <a:gd name="connsiteY4" fmla="*/ 0 h 984674"/>
              <a:gd name="connsiteX0" fmla="*/ 595944 w 598714"/>
              <a:gd name="connsiteY0" fmla="*/ 0 h 987315"/>
              <a:gd name="connsiteX1" fmla="*/ 598714 w 598714"/>
              <a:gd name="connsiteY1" fmla="*/ 984674 h 987315"/>
              <a:gd name="connsiteX2" fmla="*/ 179582 w 598714"/>
              <a:gd name="connsiteY2" fmla="*/ 987315 h 987315"/>
              <a:gd name="connsiteX3" fmla="*/ 0 w 598714"/>
              <a:gd name="connsiteY3" fmla="*/ 190017 h 987315"/>
              <a:gd name="connsiteX4" fmla="*/ 595944 w 598714"/>
              <a:gd name="connsiteY4" fmla="*/ 0 h 987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714" h="987315">
                <a:moveTo>
                  <a:pt x="595944" y="0"/>
                </a:moveTo>
                <a:cubicBezTo>
                  <a:pt x="596867" y="328225"/>
                  <a:pt x="597791" y="656449"/>
                  <a:pt x="598714" y="984674"/>
                </a:cubicBezTo>
                <a:lnTo>
                  <a:pt x="179582" y="987315"/>
                </a:lnTo>
                <a:lnTo>
                  <a:pt x="0" y="190017"/>
                </a:lnTo>
                <a:lnTo>
                  <a:pt x="5959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Freeform 15"/>
          <p:cNvSpPr/>
          <p:nvPr/>
        </p:nvSpPr>
        <p:spPr bwMode="gray">
          <a:xfrm>
            <a:off x="10406744" y="2677887"/>
            <a:ext cx="1790009" cy="3298371"/>
          </a:xfrm>
          <a:custGeom>
            <a:avLst/>
            <a:gdLst>
              <a:gd name="connsiteX0" fmla="*/ 0 w 1338943"/>
              <a:gd name="connsiteY0" fmla="*/ 206828 h 3298371"/>
              <a:gd name="connsiteX1" fmla="*/ 1338943 w 1338943"/>
              <a:gd name="connsiteY1" fmla="*/ 0 h 3298371"/>
              <a:gd name="connsiteX2" fmla="*/ 1328057 w 1338943"/>
              <a:gd name="connsiteY2" fmla="*/ 3102428 h 3298371"/>
              <a:gd name="connsiteX3" fmla="*/ 718457 w 1338943"/>
              <a:gd name="connsiteY3" fmla="*/ 3298371 h 3298371"/>
              <a:gd name="connsiteX4" fmla="*/ 0 w 1338943"/>
              <a:gd name="connsiteY4" fmla="*/ 206828 h 3298371"/>
              <a:gd name="connsiteX0" fmla="*/ 0 w 1342507"/>
              <a:gd name="connsiteY0" fmla="*/ 206828 h 3298371"/>
              <a:gd name="connsiteX1" fmla="*/ 1338943 w 1342507"/>
              <a:gd name="connsiteY1" fmla="*/ 0 h 3298371"/>
              <a:gd name="connsiteX2" fmla="*/ 1338878 w 1342507"/>
              <a:gd name="connsiteY2" fmla="*/ 3097919 h 3298371"/>
              <a:gd name="connsiteX3" fmla="*/ 718457 w 1342507"/>
              <a:gd name="connsiteY3" fmla="*/ 3298371 h 3298371"/>
              <a:gd name="connsiteX4" fmla="*/ 0 w 1342507"/>
              <a:gd name="connsiteY4" fmla="*/ 206828 h 329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2507" h="3298371">
                <a:moveTo>
                  <a:pt x="0" y="206828"/>
                </a:moveTo>
                <a:lnTo>
                  <a:pt x="1338943" y="0"/>
                </a:lnTo>
                <a:cubicBezTo>
                  <a:pt x="1335314" y="1034143"/>
                  <a:pt x="1342507" y="2063776"/>
                  <a:pt x="1338878" y="3097919"/>
                </a:cubicBezTo>
                <a:lnTo>
                  <a:pt x="718457" y="3298371"/>
                </a:lnTo>
                <a:lnTo>
                  <a:pt x="0" y="20682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Freeform 14"/>
          <p:cNvSpPr/>
          <p:nvPr/>
        </p:nvSpPr>
        <p:spPr bwMode="gray">
          <a:xfrm>
            <a:off x="-14515" y="2917372"/>
            <a:ext cx="11509829" cy="3940629"/>
          </a:xfrm>
          <a:custGeom>
            <a:avLst/>
            <a:gdLst>
              <a:gd name="connsiteX0" fmla="*/ 0 w 8632372"/>
              <a:gd name="connsiteY0" fmla="*/ 3940629 h 3940629"/>
              <a:gd name="connsiteX1" fmla="*/ 2732315 w 8632372"/>
              <a:gd name="connsiteY1" fmla="*/ 783772 h 3940629"/>
              <a:gd name="connsiteX2" fmla="*/ 7696200 w 8632372"/>
              <a:gd name="connsiteY2" fmla="*/ 0 h 3940629"/>
              <a:gd name="connsiteX3" fmla="*/ 8632372 w 8632372"/>
              <a:gd name="connsiteY3" fmla="*/ 3940629 h 3940629"/>
              <a:gd name="connsiteX4" fmla="*/ 0 w 8632372"/>
              <a:gd name="connsiteY4" fmla="*/ 3940629 h 394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2372" h="3940629">
                <a:moveTo>
                  <a:pt x="0" y="3940629"/>
                </a:moveTo>
                <a:lnTo>
                  <a:pt x="2732315" y="783772"/>
                </a:lnTo>
                <a:lnTo>
                  <a:pt x="7696200" y="0"/>
                </a:lnTo>
                <a:lnTo>
                  <a:pt x="8632372" y="3940629"/>
                </a:lnTo>
                <a:lnTo>
                  <a:pt x="0" y="3940629"/>
                </a:ln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865632" y="6419088"/>
            <a:ext cx="10460736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11558016" y="6419088"/>
            <a:ext cx="633984" cy="36576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8"/>
          <p:cNvSpPr/>
          <p:nvPr/>
        </p:nvSpPr>
        <p:spPr bwMode="gray">
          <a:xfrm>
            <a:off x="2363433" y="1"/>
            <a:ext cx="1747915" cy="1115627"/>
          </a:xfrm>
          <a:custGeom>
            <a:avLst/>
            <a:gdLst>
              <a:gd name="connsiteX0" fmla="*/ 0 w 1310936"/>
              <a:gd name="connsiteY0" fmla="*/ 0 h 1115627"/>
              <a:gd name="connsiteX1" fmla="*/ 435006 w 1310936"/>
              <a:gd name="connsiteY1" fmla="*/ 1115627 h 1115627"/>
              <a:gd name="connsiteX2" fmla="*/ 1310936 w 1310936"/>
              <a:gd name="connsiteY2" fmla="*/ 645111 h 1115627"/>
              <a:gd name="connsiteX3" fmla="*/ 1222159 w 1310936"/>
              <a:gd name="connsiteY3" fmla="*/ 0 h 1115627"/>
              <a:gd name="connsiteX4" fmla="*/ 0 w 1310936"/>
              <a:gd name="connsiteY4" fmla="*/ 0 h 111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936" h="1115627">
                <a:moveTo>
                  <a:pt x="0" y="0"/>
                </a:moveTo>
                <a:lnTo>
                  <a:pt x="435006" y="1115627"/>
                </a:lnTo>
                <a:lnTo>
                  <a:pt x="1310936" y="645111"/>
                </a:lnTo>
                <a:lnTo>
                  <a:pt x="122215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reeform 7"/>
          <p:cNvSpPr/>
          <p:nvPr/>
        </p:nvSpPr>
        <p:spPr bwMode="gray">
          <a:xfrm>
            <a:off x="-7890" y="1"/>
            <a:ext cx="2693033" cy="1452979"/>
          </a:xfrm>
          <a:custGeom>
            <a:avLst/>
            <a:gdLst>
              <a:gd name="connsiteX0" fmla="*/ 0 w 2013857"/>
              <a:gd name="connsiteY0" fmla="*/ 10886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10886 h 1436914"/>
              <a:gd name="connsiteX0" fmla="*/ 0 w 2013857"/>
              <a:gd name="connsiteY0" fmla="*/ 2008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2008 h 1436914"/>
              <a:gd name="connsiteX0" fmla="*/ 5918 w 2019775"/>
              <a:gd name="connsiteY0" fmla="*/ 2008 h 1452979"/>
              <a:gd name="connsiteX1" fmla="*/ 5918 w 2019775"/>
              <a:gd name="connsiteY1" fmla="*/ 1436914 h 1452979"/>
              <a:gd name="connsiteX2" fmla="*/ 0 w 2019775"/>
              <a:gd name="connsiteY2" fmla="*/ 1452979 h 1452979"/>
              <a:gd name="connsiteX3" fmla="*/ 2019775 w 2019775"/>
              <a:gd name="connsiteY3" fmla="*/ 794657 h 1452979"/>
              <a:gd name="connsiteX4" fmla="*/ 1693204 w 2019775"/>
              <a:gd name="connsiteY4" fmla="*/ 0 h 1452979"/>
              <a:gd name="connsiteX5" fmla="*/ 5918 w 2019775"/>
              <a:gd name="connsiteY5" fmla="*/ 2008 h 145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9775" h="1452979">
                <a:moveTo>
                  <a:pt x="5918" y="2008"/>
                </a:moveTo>
                <a:lnTo>
                  <a:pt x="5918" y="1436914"/>
                </a:lnTo>
                <a:lnTo>
                  <a:pt x="0" y="1452979"/>
                </a:lnTo>
                <a:lnTo>
                  <a:pt x="2019775" y="794657"/>
                </a:lnTo>
                <a:lnTo>
                  <a:pt x="1693204" y="0"/>
                </a:lnTo>
                <a:lnTo>
                  <a:pt x="5918" y="20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Freeform 10"/>
          <p:cNvSpPr/>
          <p:nvPr/>
        </p:nvSpPr>
        <p:spPr bwMode="gray">
          <a:xfrm>
            <a:off x="-4175" y="895611"/>
            <a:ext cx="2875420" cy="1399784"/>
          </a:xfrm>
          <a:custGeom>
            <a:avLst/>
            <a:gdLst>
              <a:gd name="connsiteX0" fmla="*/ 2048006 w 2148214"/>
              <a:gd name="connsiteY0" fmla="*/ 0 h 1399784"/>
              <a:gd name="connsiteX1" fmla="*/ 2148214 w 2148214"/>
              <a:gd name="connsiteY1" fmla="*/ 253652 h 1399784"/>
              <a:gd name="connsiteX2" fmla="*/ 0 w 2148214"/>
              <a:gd name="connsiteY2" fmla="*/ 1399784 h 1399784"/>
              <a:gd name="connsiteX3" fmla="*/ 0 w 2148214"/>
              <a:gd name="connsiteY3" fmla="*/ 676405 h 1399784"/>
              <a:gd name="connsiteX4" fmla="*/ 2048006 w 2148214"/>
              <a:gd name="connsiteY4" fmla="*/ 0 h 1399784"/>
              <a:gd name="connsiteX0" fmla="*/ 2048006 w 2156565"/>
              <a:gd name="connsiteY0" fmla="*/ 0 h 1399784"/>
              <a:gd name="connsiteX1" fmla="*/ 2156565 w 2156565"/>
              <a:gd name="connsiteY1" fmla="*/ 247389 h 1399784"/>
              <a:gd name="connsiteX2" fmla="*/ 0 w 2156565"/>
              <a:gd name="connsiteY2" fmla="*/ 1399784 h 1399784"/>
              <a:gd name="connsiteX3" fmla="*/ 0 w 2156565"/>
              <a:gd name="connsiteY3" fmla="*/ 676405 h 1399784"/>
              <a:gd name="connsiteX4" fmla="*/ 2048006 w 2156565"/>
              <a:gd name="connsiteY4" fmla="*/ 0 h 1399784"/>
              <a:gd name="connsiteX0" fmla="*/ 2060532 w 2156565"/>
              <a:gd name="connsiteY0" fmla="*/ 0 h 1399784"/>
              <a:gd name="connsiteX1" fmla="*/ 2156565 w 2156565"/>
              <a:gd name="connsiteY1" fmla="*/ 247389 h 1399784"/>
              <a:gd name="connsiteX2" fmla="*/ 0 w 2156565"/>
              <a:gd name="connsiteY2" fmla="*/ 1399784 h 1399784"/>
              <a:gd name="connsiteX3" fmla="*/ 0 w 2156565"/>
              <a:gd name="connsiteY3" fmla="*/ 676405 h 1399784"/>
              <a:gd name="connsiteX4" fmla="*/ 2060532 w 2156565"/>
              <a:gd name="connsiteY4" fmla="*/ 0 h 139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565" h="1399784">
                <a:moveTo>
                  <a:pt x="2060532" y="0"/>
                </a:moveTo>
                <a:lnTo>
                  <a:pt x="2156565" y="247389"/>
                </a:lnTo>
                <a:lnTo>
                  <a:pt x="0" y="1399784"/>
                </a:lnTo>
                <a:lnTo>
                  <a:pt x="0" y="676405"/>
                </a:lnTo>
                <a:lnTo>
                  <a:pt x="206053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8768" y="36576"/>
            <a:ext cx="2474976" cy="365760"/>
          </a:xfrm>
        </p:spPr>
        <p:txBody>
          <a:bodyPr/>
          <a:lstStyle/>
          <a:p>
            <a:fld id="{F7AFFB9B-9FB8-469E-96F9-4D32314110B6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18" name="Oval 17"/>
          <p:cNvSpPr/>
          <p:nvPr/>
        </p:nvSpPr>
        <p:spPr bwMode="gray">
          <a:xfrm>
            <a:off x="10119360" y="283464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Oval 18"/>
          <p:cNvSpPr/>
          <p:nvPr/>
        </p:nvSpPr>
        <p:spPr bwMode="gray">
          <a:xfrm>
            <a:off x="10728960" y="283464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Oval 19"/>
          <p:cNvSpPr/>
          <p:nvPr/>
        </p:nvSpPr>
        <p:spPr bwMode="gray">
          <a:xfrm>
            <a:off x="11338560" y="283464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902208" y="1755648"/>
            <a:ext cx="10363200" cy="1069848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902208" y="2834640"/>
            <a:ext cx="8583168" cy="5943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91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128016"/>
            <a:ext cx="8193024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7048"/>
            <a:ext cx="10972800" cy="459943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16215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101803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2183193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 bwMode="gray">
          <a:xfrm flipH="1" flipV="1">
            <a:off x="9025831" y="6204296"/>
            <a:ext cx="1137093" cy="653704"/>
          </a:xfrm>
          <a:custGeom>
            <a:avLst/>
            <a:gdLst>
              <a:gd name="connsiteX0" fmla="*/ 0 w 1310936"/>
              <a:gd name="connsiteY0" fmla="*/ 0 h 1115627"/>
              <a:gd name="connsiteX1" fmla="*/ 435006 w 1310936"/>
              <a:gd name="connsiteY1" fmla="*/ 1115627 h 1115627"/>
              <a:gd name="connsiteX2" fmla="*/ 1310936 w 1310936"/>
              <a:gd name="connsiteY2" fmla="*/ 645111 h 1115627"/>
              <a:gd name="connsiteX3" fmla="*/ 1222159 w 1310936"/>
              <a:gd name="connsiteY3" fmla="*/ 0 h 1115627"/>
              <a:gd name="connsiteX4" fmla="*/ 0 w 1310936"/>
              <a:gd name="connsiteY4" fmla="*/ 0 h 1115627"/>
              <a:gd name="connsiteX0" fmla="*/ 0 w 1310936"/>
              <a:gd name="connsiteY0" fmla="*/ 0 h 1063415"/>
              <a:gd name="connsiteX1" fmla="*/ 414592 w 1310936"/>
              <a:gd name="connsiteY1" fmla="*/ 1063415 h 1063415"/>
              <a:gd name="connsiteX2" fmla="*/ 1310936 w 1310936"/>
              <a:gd name="connsiteY2" fmla="*/ 645111 h 1063415"/>
              <a:gd name="connsiteX3" fmla="*/ 1222159 w 1310936"/>
              <a:gd name="connsiteY3" fmla="*/ 0 h 1063415"/>
              <a:gd name="connsiteX4" fmla="*/ 0 w 1310936"/>
              <a:gd name="connsiteY4" fmla="*/ 0 h 1063415"/>
              <a:gd name="connsiteX0" fmla="*/ 0 w 1328969"/>
              <a:gd name="connsiteY0" fmla="*/ 0 h 1063415"/>
              <a:gd name="connsiteX1" fmla="*/ 414592 w 1328969"/>
              <a:gd name="connsiteY1" fmla="*/ 1063415 h 1063415"/>
              <a:gd name="connsiteX2" fmla="*/ 1328969 w 1328969"/>
              <a:gd name="connsiteY2" fmla="*/ 764808 h 1063415"/>
              <a:gd name="connsiteX3" fmla="*/ 1222159 w 1328969"/>
              <a:gd name="connsiteY3" fmla="*/ 0 h 1063415"/>
              <a:gd name="connsiteX4" fmla="*/ 0 w 1328969"/>
              <a:gd name="connsiteY4" fmla="*/ 0 h 1063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8969" h="1063415">
                <a:moveTo>
                  <a:pt x="0" y="0"/>
                </a:moveTo>
                <a:lnTo>
                  <a:pt x="414592" y="1063415"/>
                </a:lnTo>
                <a:lnTo>
                  <a:pt x="1328969" y="764808"/>
                </a:lnTo>
                <a:lnTo>
                  <a:pt x="122215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reeform 12"/>
          <p:cNvSpPr/>
          <p:nvPr/>
        </p:nvSpPr>
        <p:spPr bwMode="gray">
          <a:xfrm flipH="1" flipV="1">
            <a:off x="9882508" y="5623560"/>
            <a:ext cx="2316480" cy="1234440"/>
          </a:xfrm>
          <a:custGeom>
            <a:avLst/>
            <a:gdLst>
              <a:gd name="connsiteX0" fmla="*/ 0 w 2013857"/>
              <a:gd name="connsiteY0" fmla="*/ 10886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10886 h 1436914"/>
              <a:gd name="connsiteX0" fmla="*/ 0 w 2013857"/>
              <a:gd name="connsiteY0" fmla="*/ 2008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2008 h 1436914"/>
              <a:gd name="connsiteX0" fmla="*/ 5918 w 2019775"/>
              <a:gd name="connsiteY0" fmla="*/ 2008 h 1452979"/>
              <a:gd name="connsiteX1" fmla="*/ 5918 w 2019775"/>
              <a:gd name="connsiteY1" fmla="*/ 1436914 h 1452979"/>
              <a:gd name="connsiteX2" fmla="*/ 0 w 2019775"/>
              <a:gd name="connsiteY2" fmla="*/ 1452979 h 1452979"/>
              <a:gd name="connsiteX3" fmla="*/ 2019775 w 2019775"/>
              <a:gd name="connsiteY3" fmla="*/ 794657 h 1452979"/>
              <a:gd name="connsiteX4" fmla="*/ 1693204 w 2019775"/>
              <a:gd name="connsiteY4" fmla="*/ 0 h 1452979"/>
              <a:gd name="connsiteX5" fmla="*/ 5918 w 2019775"/>
              <a:gd name="connsiteY5" fmla="*/ 2008 h 145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9775" h="1452979">
                <a:moveTo>
                  <a:pt x="5918" y="2008"/>
                </a:moveTo>
                <a:lnTo>
                  <a:pt x="5918" y="1436914"/>
                </a:lnTo>
                <a:lnTo>
                  <a:pt x="0" y="1452979"/>
                </a:lnTo>
                <a:lnTo>
                  <a:pt x="2019775" y="794657"/>
                </a:lnTo>
                <a:lnTo>
                  <a:pt x="1693204" y="0"/>
                </a:lnTo>
                <a:lnTo>
                  <a:pt x="5918" y="20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-7891" y="0"/>
            <a:ext cx="3206496" cy="1783080"/>
            <a:chOff x="-5918" y="0"/>
            <a:chExt cx="3089429" cy="2295395"/>
          </a:xfrm>
        </p:grpSpPr>
        <p:sp>
          <p:nvSpPr>
            <p:cNvPr id="8" name="Freeform 7"/>
            <p:cNvSpPr/>
            <p:nvPr userDrawn="1"/>
          </p:nvSpPr>
          <p:spPr bwMode="gray">
            <a:xfrm>
              <a:off x="1772575" y="0"/>
              <a:ext cx="1310936" cy="1115627"/>
            </a:xfrm>
            <a:custGeom>
              <a:avLst/>
              <a:gdLst>
                <a:gd name="connsiteX0" fmla="*/ 0 w 1310936"/>
                <a:gd name="connsiteY0" fmla="*/ 0 h 1115627"/>
                <a:gd name="connsiteX1" fmla="*/ 435006 w 1310936"/>
                <a:gd name="connsiteY1" fmla="*/ 1115627 h 1115627"/>
                <a:gd name="connsiteX2" fmla="*/ 1310936 w 1310936"/>
                <a:gd name="connsiteY2" fmla="*/ 645111 h 1115627"/>
                <a:gd name="connsiteX3" fmla="*/ 1222159 w 1310936"/>
                <a:gd name="connsiteY3" fmla="*/ 0 h 1115627"/>
                <a:gd name="connsiteX4" fmla="*/ 0 w 1310936"/>
                <a:gd name="connsiteY4" fmla="*/ 0 h 111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0936" h="1115627">
                  <a:moveTo>
                    <a:pt x="0" y="0"/>
                  </a:moveTo>
                  <a:lnTo>
                    <a:pt x="435006" y="1115627"/>
                  </a:lnTo>
                  <a:lnTo>
                    <a:pt x="1310936" y="645111"/>
                  </a:lnTo>
                  <a:lnTo>
                    <a:pt x="1222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Freeform 8"/>
            <p:cNvSpPr/>
            <p:nvPr userDrawn="1"/>
          </p:nvSpPr>
          <p:spPr bwMode="gray">
            <a:xfrm>
              <a:off x="-5918" y="0"/>
              <a:ext cx="2019775" cy="1452979"/>
            </a:xfrm>
            <a:custGeom>
              <a:avLst/>
              <a:gdLst>
                <a:gd name="connsiteX0" fmla="*/ 0 w 2013857"/>
                <a:gd name="connsiteY0" fmla="*/ 10886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10886 h 1436914"/>
                <a:gd name="connsiteX0" fmla="*/ 0 w 2013857"/>
                <a:gd name="connsiteY0" fmla="*/ 2008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2008 h 1436914"/>
                <a:gd name="connsiteX0" fmla="*/ 5918 w 2019775"/>
                <a:gd name="connsiteY0" fmla="*/ 2008 h 1452979"/>
                <a:gd name="connsiteX1" fmla="*/ 5918 w 2019775"/>
                <a:gd name="connsiteY1" fmla="*/ 1436914 h 1452979"/>
                <a:gd name="connsiteX2" fmla="*/ 0 w 2019775"/>
                <a:gd name="connsiteY2" fmla="*/ 1452979 h 1452979"/>
                <a:gd name="connsiteX3" fmla="*/ 2019775 w 2019775"/>
                <a:gd name="connsiteY3" fmla="*/ 794657 h 1452979"/>
                <a:gd name="connsiteX4" fmla="*/ 1693204 w 2019775"/>
                <a:gd name="connsiteY4" fmla="*/ 0 h 1452979"/>
                <a:gd name="connsiteX5" fmla="*/ 5918 w 2019775"/>
                <a:gd name="connsiteY5" fmla="*/ 2008 h 1452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9775" h="1452979">
                  <a:moveTo>
                    <a:pt x="5918" y="2008"/>
                  </a:moveTo>
                  <a:lnTo>
                    <a:pt x="5918" y="1436914"/>
                  </a:lnTo>
                  <a:lnTo>
                    <a:pt x="0" y="1452979"/>
                  </a:lnTo>
                  <a:lnTo>
                    <a:pt x="2019775" y="794657"/>
                  </a:lnTo>
                  <a:lnTo>
                    <a:pt x="1693204" y="0"/>
                  </a:lnTo>
                  <a:lnTo>
                    <a:pt x="5918" y="200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Freeform 9"/>
            <p:cNvSpPr/>
            <p:nvPr userDrawn="1"/>
          </p:nvSpPr>
          <p:spPr bwMode="gray">
            <a:xfrm>
              <a:off x="-3132" y="895611"/>
              <a:ext cx="2156565" cy="1399784"/>
            </a:xfrm>
            <a:custGeom>
              <a:avLst/>
              <a:gdLst>
                <a:gd name="connsiteX0" fmla="*/ 2048006 w 2148214"/>
                <a:gd name="connsiteY0" fmla="*/ 0 h 1399784"/>
                <a:gd name="connsiteX1" fmla="*/ 2148214 w 2148214"/>
                <a:gd name="connsiteY1" fmla="*/ 253652 h 1399784"/>
                <a:gd name="connsiteX2" fmla="*/ 0 w 2148214"/>
                <a:gd name="connsiteY2" fmla="*/ 1399784 h 1399784"/>
                <a:gd name="connsiteX3" fmla="*/ 0 w 2148214"/>
                <a:gd name="connsiteY3" fmla="*/ 676405 h 1399784"/>
                <a:gd name="connsiteX4" fmla="*/ 2048006 w 2148214"/>
                <a:gd name="connsiteY4" fmla="*/ 0 h 1399784"/>
                <a:gd name="connsiteX0" fmla="*/ 2048006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48006 w 2156565"/>
                <a:gd name="connsiteY4" fmla="*/ 0 h 1399784"/>
                <a:gd name="connsiteX0" fmla="*/ 2060532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60532 w 2156565"/>
                <a:gd name="connsiteY4" fmla="*/ 0 h 139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6565" h="1399784">
                  <a:moveTo>
                    <a:pt x="2060532" y="0"/>
                  </a:moveTo>
                  <a:lnTo>
                    <a:pt x="2156565" y="247389"/>
                  </a:lnTo>
                  <a:lnTo>
                    <a:pt x="0" y="1399784"/>
                  </a:lnTo>
                  <a:lnTo>
                    <a:pt x="0" y="676405"/>
                  </a:lnTo>
                  <a:lnTo>
                    <a:pt x="20605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9339072" y="274639"/>
            <a:ext cx="224332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gray">
          <a:xfrm>
            <a:off x="609600" y="274639"/>
            <a:ext cx="8534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609600" y="6583680"/>
            <a:ext cx="2844800" cy="228600"/>
          </a:xfrm>
        </p:spPr>
        <p:txBody>
          <a:bodyPr/>
          <a:lstStyle/>
          <a:p>
            <a:fld id="{C35BB1C6-BF8F-4481-8AB2-603A1C8A906A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3560064" y="6583680"/>
            <a:ext cx="5486400" cy="228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9351264" y="6583680"/>
            <a:ext cx="609600" cy="22860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74364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09728"/>
            <a:ext cx="79248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7048"/>
            <a:ext cx="10972800" cy="459943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16215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101803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4789676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3438145"/>
            <a:ext cx="10314432" cy="135293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2706624" y="1929384"/>
            <a:ext cx="8558784" cy="149961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gray">
          <a:xfrm>
            <a:off x="1011936" y="3099816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1621536" y="3099816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2231136" y="3099816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6240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73152"/>
            <a:ext cx="8193024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16215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101803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Oval 12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950971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97408" y="1426464"/>
            <a:ext cx="5388864" cy="786384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2400" b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7408" y="2240280"/>
            <a:ext cx="5401056" cy="3776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32576" y="1426464"/>
            <a:ext cx="5388864" cy="786384"/>
          </a:xfrm>
        </p:spPr>
        <p:txBody>
          <a:bodyPr anchor="b"/>
          <a:lstStyle>
            <a:lvl1pPr marL="0" indent="0">
              <a:buNone/>
              <a:defRPr sz="2400" b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32576" y="2240280"/>
            <a:ext cx="5401056" cy="3776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Oval 9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Oval 14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73152"/>
            <a:ext cx="93390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3086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109728"/>
            <a:ext cx="9339072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Oval 6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202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43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 bwMode="gray">
          <a:xfrm>
            <a:off x="-7891" y="0"/>
            <a:ext cx="3206496" cy="1783080"/>
            <a:chOff x="-5918" y="0"/>
            <a:chExt cx="3089429" cy="2295395"/>
          </a:xfrm>
        </p:grpSpPr>
        <p:sp>
          <p:nvSpPr>
            <p:cNvPr id="8" name="Freeform 7"/>
            <p:cNvSpPr/>
            <p:nvPr userDrawn="1"/>
          </p:nvSpPr>
          <p:spPr bwMode="gray">
            <a:xfrm>
              <a:off x="1772575" y="0"/>
              <a:ext cx="1310936" cy="1115627"/>
            </a:xfrm>
            <a:custGeom>
              <a:avLst/>
              <a:gdLst>
                <a:gd name="connsiteX0" fmla="*/ 0 w 1310936"/>
                <a:gd name="connsiteY0" fmla="*/ 0 h 1115627"/>
                <a:gd name="connsiteX1" fmla="*/ 435006 w 1310936"/>
                <a:gd name="connsiteY1" fmla="*/ 1115627 h 1115627"/>
                <a:gd name="connsiteX2" fmla="*/ 1310936 w 1310936"/>
                <a:gd name="connsiteY2" fmla="*/ 645111 h 1115627"/>
                <a:gd name="connsiteX3" fmla="*/ 1222159 w 1310936"/>
                <a:gd name="connsiteY3" fmla="*/ 0 h 1115627"/>
                <a:gd name="connsiteX4" fmla="*/ 0 w 1310936"/>
                <a:gd name="connsiteY4" fmla="*/ 0 h 111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0936" h="1115627">
                  <a:moveTo>
                    <a:pt x="0" y="0"/>
                  </a:moveTo>
                  <a:lnTo>
                    <a:pt x="435006" y="1115627"/>
                  </a:lnTo>
                  <a:lnTo>
                    <a:pt x="1310936" y="645111"/>
                  </a:lnTo>
                  <a:lnTo>
                    <a:pt x="1222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Freeform 8"/>
            <p:cNvSpPr/>
            <p:nvPr userDrawn="1"/>
          </p:nvSpPr>
          <p:spPr bwMode="gray">
            <a:xfrm>
              <a:off x="-5918" y="0"/>
              <a:ext cx="2019775" cy="1452979"/>
            </a:xfrm>
            <a:custGeom>
              <a:avLst/>
              <a:gdLst>
                <a:gd name="connsiteX0" fmla="*/ 0 w 2013857"/>
                <a:gd name="connsiteY0" fmla="*/ 10886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10886 h 1436914"/>
                <a:gd name="connsiteX0" fmla="*/ 0 w 2013857"/>
                <a:gd name="connsiteY0" fmla="*/ 2008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2008 h 1436914"/>
                <a:gd name="connsiteX0" fmla="*/ 5918 w 2019775"/>
                <a:gd name="connsiteY0" fmla="*/ 2008 h 1452979"/>
                <a:gd name="connsiteX1" fmla="*/ 5918 w 2019775"/>
                <a:gd name="connsiteY1" fmla="*/ 1436914 h 1452979"/>
                <a:gd name="connsiteX2" fmla="*/ 0 w 2019775"/>
                <a:gd name="connsiteY2" fmla="*/ 1452979 h 1452979"/>
                <a:gd name="connsiteX3" fmla="*/ 2019775 w 2019775"/>
                <a:gd name="connsiteY3" fmla="*/ 794657 h 1452979"/>
                <a:gd name="connsiteX4" fmla="*/ 1693204 w 2019775"/>
                <a:gd name="connsiteY4" fmla="*/ 0 h 1452979"/>
                <a:gd name="connsiteX5" fmla="*/ 5918 w 2019775"/>
                <a:gd name="connsiteY5" fmla="*/ 2008 h 1452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9775" h="1452979">
                  <a:moveTo>
                    <a:pt x="5918" y="2008"/>
                  </a:moveTo>
                  <a:lnTo>
                    <a:pt x="5918" y="1436914"/>
                  </a:lnTo>
                  <a:lnTo>
                    <a:pt x="0" y="1452979"/>
                  </a:lnTo>
                  <a:lnTo>
                    <a:pt x="2019775" y="794657"/>
                  </a:lnTo>
                  <a:lnTo>
                    <a:pt x="1693204" y="0"/>
                  </a:lnTo>
                  <a:lnTo>
                    <a:pt x="5918" y="200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Freeform 9"/>
            <p:cNvSpPr/>
            <p:nvPr userDrawn="1"/>
          </p:nvSpPr>
          <p:spPr bwMode="gray">
            <a:xfrm>
              <a:off x="-3132" y="895611"/>
              <a:ext cx="2156565" cy="1399784"/>
            </a:xfrm>
            <a:custGeom>
              <a:avLst/>
              <a:gdLst>
                <a:gd name="connsiteX0" fmla="*/ 2048006 w 2148214"/>
                <a:gd name="connsiteY0" fmla="*/ 0 h 1399784"/>
                <a:gd name="connsiteX1" fmla="*/ 2148214 w 2148214"/>
                <a:gd name="connsiteY1" fmla="*/ 253652 h 1399784"/>
                <a:gd name="connsiteX2" fmla="*/ 0 w 2148214"/>
                <a:gd name="connsiteY2" fmla="*/ 1399784 h 1399784"/>
                <a:gd name="connsiteX3" fmla="*/ 0 w 2148214"/>
                <a:gd name="connsiteY3" fmla="*/ 676405 h 1399784"/>
                <a:gd name="connsiteX4" fmla="*/ 2048006 w 2148214"/>
                <a:gd name="connsiteY4" fmla="*/ 0 h 1399784"/>
                <a:gd name="connsiteX0" fmla="*/ 2048006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48006 w 2156565"/>
                <a:gd name="connsiteY4" fmla="*/ 0 h 1399784"/>
                <a:gd name="connsiteX0" fmla="*/ 2060532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60532 w 2156565"/>
                <a:gd name="connsiteY4" fmla="*/ 0 h 139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6565" h="1399784">
                  <a:moveTo>
                    <a:pt x="2060532" y="0"/>
                  </a:moveTo>
                  <a:lnTo>
                    <a:pt x="2156565" y="247389"/>
                  </a:lnTo>
                  <a:lnTo>
                    <a:pt x="0" y="1399784"/>
                  </a:lnTo>
                  <a:lnTo>
                    <a:pt x="0" y="676405"/>
                  </a:lnTo>
                  <a:lnTo>
                    <a:pt x="20605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767071" y="411480"/>
            <a:ext cx="6864096" cy="116205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64208"/>
            <a:ext cx="6815667" cy="47000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3440" y="1664208"/>
            <a:ext cx="3767328" cy="4690872"/>
          </a:xfrm>
          <a:solidFill>
            <a:schemeClr val="accent6">
              <a:lumMod val="60000"/>
              <a:lumOff val="40000"/>
            </a:schemeClr>
          </a:solidFill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6343" y="6583680"/>
            <a:ext cx="2844800" cy="228600"/>
          </a:xfrm>
        </p:spPr>
        <p:txBody>
          <a:bodyPr/>
          <a:lstStyle/>
          <a:p>
            <a:fld id="{C35BB1C6-BF8F-4481-8AB2-603A1C8A906A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59200" y="6583680"/>
            <a:ext cx="6705600" cy="228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Oval 10"/>
          <p:cNvSpPr/>
          <p:nvPr/>
        </p:nvSpPr>
        <p:spPr bwMode="gray">
          <a:xfrm>
            <a:off x="3011424" y="1161288"/>
            <a:ext cx="377952" cy="283464"/>
          </a:xfrm>
          <a:prstGeom prst="ellipse">
            <a:avLst/>
          </a:prstGeom>
          <a:noFill/>
          <a:ln w="57150">
            <a:solidFill>
              <a:srgbClr val="C1C1C1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3621024" y="1161288"/>
            <a:ext cx="377952" cy="283464"/>
          </a:xfrm>
          <a:prstGeom prst="ellipse">
            <a:avLst/>
          </a:prstGeom>
          <a:noFill/>
          <a:ln w="57150">
            <a:solidFill>
              <a:srgbClr val="C1C1C1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Oval 12"/>
          <p:cNvSpPr/>
          <p:nvPr/>
        </p:nvSpPr>
        <p:spPr bwMode="gray">
          <a:xfrm>
            <a:off x="4230624" y="1161288"/>
            <a:ext cx="377952" cy="283464"/>
          </a:xfrm>
          <a:prstGeom prst="ellipse">
            <a:avLst/>
          </a:prstGeom>
          <a:noFill/>
          <a:ln w="57150">
            <a:solidFill>
              <a:srgbClr val="C1C1C1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3140882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146048" y="502920"/>
            <a:ext cx="10204704" cy="566928"/>
          </a:xfrm>
        </p:spPr>
        <p:txBody>
          <a:bodyPr anchor="ctr">
            <a:normAutofit/>
          </a:bodyPr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6048" y="1170432"/>
            <a:ext cx="10192512" cy="4114800"/>
          </a:xfrm>
          <a:solidFill>
            <a:schemeClr val="accent6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black">
          <a:xfrm>
            <a:off x="1146048" y="5385816"/>
            <a:ext cx="10204704" cy="7863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 bwMode="gray">
          <a:xfrm>
            <a:off x="621792" y="658368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621792" y="5440680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86858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6" name="Freeform 15"/>
          <p:cNvSpPr/>
          <p:nvPr/>
        </p:nvSpPr>
        <p:spPr bwMode="gray">
          <a:xfrm>
            <a:off x="-1" y="6229431"/>
            <a:ext cx="1822764" cy="209846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7073" h="209846">
                <a:moveTo>
                  <a:pt x="0" y="0"/>
                </a:moveTo>
                <a:lnTo>
                  <a:pt x="1230086" y="21771"/>
                </a:lnTo>
                <a:lnTo>
                  <a:pt x="1367073" y="143886"/>
                </a:lnTo>
                <a:lnTo>
                  <a:pt x="521760" y="146472"/>
                </a:lnTo>
                <a:lnTo>
                  <a:pt x="507856" y="209846"/>
                </a:lnTo>
                <a:lnTo>
                  <a:pt x="1833" y="2083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Freeform 16"/>
          <p:cNvSpPr/>
          <p:nvPr/>
        </p:nvSpPr>
        <p:spPr bwMode="gray">
          <a:xfrm>
            <a:off x="749" y="6469524"/>
            <a:ext cx="1451972" cy="388477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8979" h="388477">
                <a:moveTo>
                  <a:pt x="310" y="697"/>
                </a:moveTo>
                <a:lnTo>
                  <a:pt x="498339" y="0"/>
                </a:lnTo>
                <a:lnTo>
                  <a:pt x="464654" y="104880"/>
                </a:lnTo>
                <a:lnTo>
                  <a:pt x="1028546" y="104448"/>
                </a:lnTo>
                <a:lnTo>
                  <a:pt x="1088979" y="388477"/>
                </a:lnTo>
                <a:lnTo>
                  <a:pt x="1035" y="386331"/>
                </a:lnTo>
                <a:cubicBezTo>
                  <a:pt x="0" y="256993"/>
                  <a:pt x="1345" y="130035"/>
                  <a:pt x="310" y="6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Freeform 17"/>
          <p:cNvSpPr/>
          <p:nvPr/>
        </p:nvSpPr>
        <p:spPr bwMode="gray">
          <a:xfrm>
            <a:off x="668880" y="6389202"/>
            <a:ext cx="6048469" cy="160684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6352" h="369387">
                <a:moveTo>
                  <a:pt x="48436" y="0"/>
                </a:moveTo>
                <a:lnTo>
                  <a:pt x="4536352" y="26326"/>
                </a:lnTo>
                <a:lnTo>
                  <a:pt x="4472120" y="299405"/>
                </a:lnTo>
                <a:lnTo>
                  <a:pt x="0" y="369388"/>
                </a:lnTo>
                <a:lnTo>
                  <a:pt x="48436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Freeform 18"/>
          <p:cNvSpPr/>
          <p:nvPr/>
        </p:nvSpPr>
        <p:spPr bwMode="gray">
          <a:xfrm>
            <a:off x="1411361" y="6550388"/>
            <a:ext cx="9519352" cy="318498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48436 w 4536352"/>
              <a:gd name="connsiteY0" fmla="*/ 0 h 369388"/>
              <a:gd name="connsiteX1" fmla="*/ 4536352 w 4536352"/>
              <a:gd name="connsiteY1" fmla="*/ 26326 h 369388"/>
              <a:gd name="connsiteX2" fmla="*/ 4507345 w 4536352"/>
              <a:gd name="connsiteY2" fmla="*/ 341536 h 369388"/>
              <a:gd name="connsiteX3" fmla="*/ 0 w 4536352"/>
              <a:gd name="connsiteY3" fmla="*/ 369388 h 369388"/>
              <a:gd name="connsiteX4" fmla="*/ 48436 w 4536352"/>
              <a:gd name="connsiteY4" fmla="*/ 0 h 369388"/>
              <a:gd name="connsiteX0" fmla="*/ 0 w 4601879"/>
              <a:gd name="connsiteY0" fmla="*/ 52440 h 343062"/>
              <a:gd name="connsiteX1" fmla="*/ 4601879 w 4601879"/>
              <a:gd name="connsiteY1" fmla="*/ 0 h 343062"/>
              <a:gd name="connsiteX2" fmla="*/ 4572872 w 4601879"/>
              <a:gd name="connsiteY2" fmla="*/ 315210 h 343062"/>
              <a:gd name="connsiteX3" fmla="*/ 65527 w 4601879"/>
              <a:gd name="connsiteY3" fmla="*/ 343062 h 343062"/>
              <a:gd name="connsiteX4" fmla="*/ 0 w 4601879"/>
              <a:gd name="connsiteY4" fmla="*/ 52440 h 343062"/>
              <a:gd name="connsiteX0" fmla="*/ 0 w 4563837"/>
              <a:gd name="connsiteY0" fmla="*/ 22845 h 343062"/>
              <a:gd name="connsiteX1" fmla="*/ 4563837 w 4563837"/>
              <a:gd name="connsiteY1" fmla="*/ 0 h 343062"/>
              <a:gd name="connsiteX2" fmla="*/ 4534830 w 4563837"/>
              <a:gd name="connsiteY2" fmla="*/ 315210 h 343062"/>
              <a:gd name="connsiteX3" fmla="*/ 27485 w 4563837"/>
              <a:gd name="connsiteY3" fmla="*/ 343062 h 343062"/>
              <a:gd name="connsiteX4" fmla="*/ 0 w 4563837"/>
              <a:gd name="connsiteY4" fmla="*/ 22845 h 343062"/>
              <a:gd name="connsiteX0" fmla="*/ 0 w 4563837"/>
              <a:gd name="connsiteY0" fmla="*/ 22845 h 332300"/>
              <a:gd name="connsiteX1" fmla="*/ 4563837 w 4563837"/>
              <a:gd name="connsiteY1" fmla="*/ 0 h 332300"/>
              <a:gd name="connsiteX2" fmla="*/ 4534830 w 4563837"/>
              <a:gd name="connsiteY2" fmla="*/ 315210 h 332300"/>
              <a:gd name="connsiteX3" fmla="*/ 32050 w 4563837"/>
              <a:gd name="connsiteY3" fmla="*/ 332300 h 332300"/>
              <a:gd name="connsiteX4" fmla="*/ 0 w 4563837"/>
              <a:gd name="connsiteY4" fmla="*/ 22845 h 332300"/>
              <a:gd name="connsiteX0" fmla="*/ 0 w 4563837"/>
              <a:gd name="connsiteY0" fmla="*/ 22845 h 332300"/>
              <a:gd name="connsiteX1" fmla="*/ 4563837 w 4563837"/>
              <a:gd name="connsiteY1" fmla="*/ 0 h 332300"/>
              <a:gd name="connsiteX2" fmla="*/ 4512005 w 4563837"/>
              <a:gd name="connsiteY2" fmla="*/ 328662 h 332300"/>
              <a:gd name="connsiteX3" fmla="*/ 32050 w 4563837"/>
              <a:gd name="connsiteY3" fmla="*/ 332300 h 332300"/>
              <a:gd name="connsiteX4" fmla="*/ 0 w 4563837"/>
              <a:gd name="connsiteY4" fmla="*/ 22845 h 332300"/>
              <a:gd name="connsiteX0" fmla="*/ 0 w 4562315"/>
              <a:gd name="connsiteY0" fmla="*/ 30917 h 340372"/>
              <a:gd name="connsiteX1" fmla="*/ 4562315 w 4562315"/>
              <a:gd name="connsiteY1" fmla="*/ 0 h 340372"/>
              <a:gd name="connsiteX2" fmla="*/ 4512005 w 4562315"/>
              <a:gd name="connsiteY2" fmla="*/ 336734 h 340372"/>
              <a:gd name="connsiteX3" fmla="*/ 32050 w 4562315"/>
              <a:gd name="connsiteY3" fmla="*/ 340372 h 340372"/>
              <a:gd name="connsiteX4" fmla="*/ 0 w 4562315"/>
              <a:gd name="connsiteY4" fmla="*/ 30917 h 34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2315" h="340372">
                <a:moveTo>
                  <a:pt x="0" y="30917"/>
                </a:moveTo>
                <a:lnTo>
                  <a:pt x="4562315" y="0"/>
                </a:lnTo>
                <a:lnTo>
                  <a:pt x="4512005" y="336734"/>
                </a:lnTo>
                <a:lnTo>
                  <a:pt x="32050" y="340372"/>
                </a:lnTo>
                <a:lnTo>
                  <a:pt x="0" y="309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Freeform 19"/>
          <p:cNvSpPr/>
          <p:nvPr/>
        </p:nvSpPr>
        <p:spPr bwMode="gray">
          <a:xfrm>
            <a:off x="6673851" y="6324681"/>
            <a:ext cx="1569095" cy="200026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581" h="323214">
                <a:moveTo>
                  <a:pt x="379208" y="-1"/>
                </a:moveTo>
                <a:lnTo>
                  <a:pt x="4545802" y="53258"/>
                </a:lnTo>
                <a:lnTo>
                  <a:pt x="4670581" y="310948"/>
                </a:lnTo>
                <a:lnTo>
                  <a:pt x="0" y="323214"/>
                </a:lnTo>
                <a:lnTo>
                  <a:pt x="379208" y="-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Freeform 20"/>
          <p:cNvSpPr/>
          <p:nvPr/>
        </p:nvSpPr>
        <p:spPr bwMode="gray">
          <a:xfrm>
            <a:off x="8224171" y="6353256"/>
            <a:ext cx="3290141" cy="166689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  <a:gd name="connsiteX0" fmla="*/ 0 w 4745669"/>
              <a:gd name="connsiteY0" fmla="*/ 4456 h 269955"/>
              <a:gd name="connsiteX1" fmla="*/ 4620890 w 4745669"/>
              <a:gd name="connsiteY1" fmla="*/ -1 h 269955"/>
              <a:gd name="connsiteX2" fmla="*/ 4745669 w 4745669"/>
              <a:gd name="connsiteY2" fmla="*/ 257689 h 269955"/>
              <a:gd name="connsiteX3" fmla="*/ 75088 w 4745669"/>
              <a:gd name="connsiteY3" fmla="*/ 269955 h 269955"/>
              <a:gd name="connsiteX4" fmla="*/ 0 w 4745669"/>
              <a:gd name="connsiteY4" fmla="*/ 4456 h 269955"/>
              <a:gd name="connsiteX0" fmla="*/ 0 w 4745669"/>
              <a:gd name="connsiteY0" fmla="*/ 4458 h 273804"/>
              <a:gd name="connsiteX1" fmla="*/ 4620890 w 4745669"/>
              <a:gd name="connsiteY1" fmla="*/ 1 h 273804"/>
              <a:gd name="connsiteX2" fmla="*/ 4745669 w 4745669"/>
              <a:gd name="connsiteY2" fmla="*/ 257691 h 273804"/>
              <a:gd name="connsiteX3" fmla="*/ 90402 w 4745669"/>
              <a:gd name="connsiteY3" fmla="*/ 273804 h 273804"/>
              <a:gd name="connsiteX4" fmla="*/ 0 w 4745669"/>
              <a:gd name="connsiteY4" fmla="*/ 4458 h 273804"/>
              <a:gd name="connsiteX0" fmla="*/ 0 w 4715043"/>
              <a:gd name="connsiteY0" fmla="*/ 4456 h 273802"/>
              <a:gd name="connsiteX1" fmla="*/ 4620890 w 4715043"/>
              <a:gd name="connsiteY1" fmla="*/ -1 h 273802"/>
              <a:gd name="connsiteX2" fmla="*/ 4715043 w 4715043"/>
              <a:gd name="connsiteY2" fmla="*/ 242298 h 273802"/>
              <a:gd name="connsiteX3" fmla="*/ 90402 w 4715043"/>
              <a:gd name="connsiteY3" fmla="*/ 273802 h 273802"/>
              <a:gd name="connsiteX4" fmla="*/ 0 w 4715043"/>
              <a:gd name="connsiteY4" fmla="*/ 4456 h 273802"/>
              <a:gd name="connsiteX0" fmla="*/ 0 w 5289574"/>
              <a:gd name="connsiteY0" fmla="*/ -1 h 269345"/>
              <a:gd name="connsiteX1" fmla="*/ 5289574 w 5289574"/>
              <a:gd name="connsiteY1" fmla="*/ 22476 h 269345"/>
              <a:gd name="connsiteX2" fmla="*/ 4715043 w 5289574"/>
              <a:gd name="connsiteY2" fmla="*/ 237841 h 269345"/>
              <a:gd name="connsiteX3" fmla="*/ 90402 w 5289574"/>
              <a:gd name="connsiteY3" fmla="*/ 269345 h 269345"/>
              <a:gd name="connsiteX4" fmla="*/ 0 w 5289574"/>
              <a:gd name="connsiteY4" fmla="*/ -1 h 26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9574" h="269345">
                <a:moveTo>
                  <a:pt x="0" y="-1"/>
                </a:moveTo>
                <a:lnTo>
                  <a:pt x="5289574" y="22476"/>
                </a:lnTo>
                <a:lnTo>
                  <a:pt x="4715043" y="237841"/>
                </a:lnTo>
                <a:lnTo>
                  <a:pt x="90402" y="269345"/>
                </a:lnTo>
                <a:lnTo>
                  <a:pt x="0" y="-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Freeform 21"/>
          <p:cNvSpPr/>
          <p:nvPr/>
        </p:nvSpPr>
        <p:spPr bwMode="gray">
          <a:xfrm>
            <a:off x="11223081" y="6360400"/>
            <a:ext cx="791120" cy="149573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  <a:gd name="connsiteX0" fmla="*/ 0 w 4745669"/>
              <a:gd name="connsiteY0" fmla="*/ 4456 h 269955"/>
              <a:gd name="connsiteX1" fmla="*/ 4620890 w 4745669"/>
              <a:gd name="connsiteY1" fmla="*/ -1 h 269955"/>
              <a:gd name="connsiteX2" fmla="*/ 4745669 w 4745669"/>
              <a:gd name="connsiteY2" fmla="*/ 257689 h 269955"/>
              <a:gd name="connsiteX3" fmla="*/ 75088 w 4745669"/>
              <a:gd name="connsiteY3" fmla="*/ 269955 h 269955"/>
              <a:gd name="connsiteX4" fmla="*/ 0 w 4745669"/>
              <a:gd name="connsiteY4" fmla="*/ 4456 h 269955"/>
              <a:gd name="connsiteX0" fmla="*/ 0 w 4745669"/>
              <a:gd name="connsiteY0" fmla="*/ 4458 h 273804"/>
              <a:gd name="connsiteX1" fmla="*/ 4620890 w 4745669"/>
              <a:gd name="connsiteY1" fmla="*/ 1 h 273804"/>
              <a:gd name="connsiteX2" fmla="*/ 4745669 w 4745669"/>
              <a:gd name="connsiteY2" fmla="*/ 257691 h 273804"/>
              <a:gd name="connsiteX3" fmla="*/ 90402 w 4745669"/>
              <a:gd name="connsiteY3" fmla="*/ 273804 h 273804"/>
              <a:gd name="connsiteX4" fmla="*/ 0 w 4745669"/>
              <a:gd name="connsiteY4" fmla="*/ 4458 h 273804"/>
              <a:gd name="connsiteX0" fmla="*/ 0 w 4715043"/>
              <a:gd name="connsiteY0" fmla="*/ 4456 h 273802"/>
              <a:gd name="connsiteX1" fmla="*/ 4620890 w 4715043"/>
              <a:gd name="connsiteY1" fmla="*/ -1 h 273802"/>
              <a:gd name="connsiteX2" fmla="*/ 4715043 w 4715043"/>
              <a:gd name="connsiteY2" fmla="*/ 242298 h 273802"/>
              <a:gd name="connsiteX3" fmla="*/ 90402 w 4715043"/>
              <a:gd name="connsiteY3" fmla="*/ 273802 h 273802"/>
              <a:gd name="connsiteX4" fmla="*/ 0 w 4715043"/>
              <a:gd name="connsiteY4" fmla="*/ 4456 h 273802"/>
              <a:gd name="connsiteX0" fmla="*/ 0 w 5289574"/>
              <a:gd name="connsiteY0" fmla="*/ -1 h 269345"/>
              <a:gd name="connsiteX1" fmla="*/ 5289574 w 5289574"/>
              <a:gd name="connsiteY1" fmla="*/ 22476 h 269345"/>
              <a:gd name="connsiteX2" fmla="*/ 4715043 w 5289574"/>
              <a:gd name="connsiteY2" fmla="*/ 237841 h 269345"/>
              <a:gd name="connsiteX3" fmla="*/ 90402 w 5289574"/>
              <a:gd name="connsiteY3" fmla="*/ 269345 h 269345"/>
              <a:gd name="connsiteX4" fmla="*/ 0 w 5289574"/>
              <a:gd name="connsiteY4" fmla="*/ -1 h 269345"/>
              <a:gd name="connsiteX0" fmla="*/ 0 w 7532923"/>
              <a:gd name="connsiteY0" fmla="*/ 1 h 269347"/>
              <a:gd name="connsiteX1" fmla="*/ 7532923 w 7532923"/>
              <a:gd name="connsiteY1" fmla="*/ 3240 h 269347"/>
              <a:gd name="connsiteX2" fmla="*/ 4715043 w 7532923"/>
              <a:gd name="connsiteY2" fmla="*/ 237843 h 269347"/>
              <a:gd name="connsiteX3" fmla="*/ 90402 w 7532923"/>
              <a:gd name="connsiteY3" fmla="*/ 269347 h 269347"/>
              <a:gd name="connsiteX4" fmla="*/ 0 w 7532923"/>
              <a:gd name="connsiteY4" fmla="*/ 1 h 269347"/>
              <a:gd name="connsiteX0" fmla="*/ 4254606 w 7442522"/>
              <a:gd name="connsiteY0" fmla="*/ 0 h 273193"/>
              <a:gd name="connsiteX1" fmla="*/ 7442522 w 7442522"/>
              <a:gd name="connsiteY1" fmla="*/ 7086 h 273193"/>
              <a:gd name="connsiteX2" fmla="*/ 4624642 w 7442522"/>
              <a:gd name="connsiteY2" fmla="*/ 241689 h 273193"/>
              <a:gd name="connsiteX3" fmla="*/ 1 w 7442522"/>
              <a:gd name="connsiteY3" fmla="*/ 273193 h 273193"/>
              <a:gd name="connsiteX4" fmla="*/ 4254606 w 7442522"/>
              <a:gd name="connsiteY4" fmla="*/ 0 h 273193"/>
              <a:gd name="connsiteX0" fmla="*/ 2696066 w 5883982"/>
              <a:gd name="connsiteY0" fmla="*/ 0 h 241689"/>
              <a:gd name="connsiteX1" fmla="*/ 5883982 w 5883982"/>
              <a:gd name="connsiteY1" fmla="*/ 7086 h 241689"/>
              <a:gd name="connsiteX2" fmla="*/ 3066102 w 5883982"/>
              <a:gd name="connsiteY2" fmla="*/ 241689 h 241689"/>
              <a:gd name="connsiteX3" fmla="*/ 0 w 5883982"/>
              <a:gd name="connsiteY3" fmla="*/ 238564 h 241689"/>
              <a:gd name="connsiteX4" fmla="*/ 2696066 w 5883982"/>
              <a:gd name="connsiteY4" fmla="*/ 0 h 24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3982" h="241689">
                <a:moveTo>
                  <a:pt x="2696066" y="0"/>
                </a:moveTo>
                <a:lnTo>
                  <a:pt x="5883982" y="7086"/>
                </a:lnTo>
                <a:lnTo>
                  <a:pt x="3066102" y="241689"/>
                </a:lnTo>
                <a:lnTo>
                  <a:pt x="0" y="238564"/>
                </a:lnTo>
                <a:lnTo>
                  <a:pt x="269606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Freeform 22"/>
          <p:cNvSpPr/>
          <p:nvPr/>
        </p:nvSpPr>
        <p:spPr bwMode="gray">
          <a:xfrm>
            <a:off x="10883358" y="6362781"/>
            <a:ext cx="1307596" cy="495219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  <a:gd name="connsiteX0" fmla="*/ 0 w 4745669"/>
              <a:gd name="connsiteY0" fmla="*/ 4456 h 269955"/>
              <a:gd name="connsiteX1" fmla="*/ 4620890 w 4745669"/>
              <a:gd name="connsiteY1" fmla="*/ -1 h 269955"/>
              <a:gd name="connsiteX2" fmla="*/ 4745669 w 4745669"/>
              <a:gd name="connsiteY2" fmla="*/ 257689 h 269955"/>
              <a:gd name="connsiteX3" fmla="*/ 75088 w 4745669"/>
              <a:gd name="connsiteY3" fmla="*/ 269955 h 269955"/>
              <a:gd name="connsiteX4" fmla="*/ 0 w 4745669"/>
              <a:gd name="connsiteY4" fmla="*/ 4456 h 269955"/>
              <a:gd name="connsiteX0" fmla="*/ 0 w 4745669"/>
              <a:gd name="connsiteY0" fmla="*/ 4458 h 273804"/>
              <a:gd name="connsiteX1" fmla="*/ 4620890 w 4745669"/>
              <a:gd name="connsiteY1" fmla="*/ 1 h 273804"/>
              <a:gd name="connsiteX2" fmla="*/ 4745669 w 4745669"/>
              <a:gd name="connsiteY2" fmla="*/ 257691 h 273804"/>
              <a:gd name="connsiteX3" fmla="*/ 90402 w 4745669"/>
              <a:gd name="connsiteY3" fmla="*/ 273804 h 273804"/>
              <a:gd name="connsiteX4" fmla="*/ 0 w 4745669"/>
              <a:gd name="connsiteY4" fmla="*/ 4458 h 273804"/>
              <a:gd name="connsiteX0" fmla="*/ 0 w 4715043"/>
              <a:gd name="connsiteY0" fmla="*/ 4456 h 273802"/>
              <a:gd name="connsiteX1" fmla="*/ 4620890 w 4715043"/>
              <a:gd name="connsiteY1" fmla="*/ -1 h 273802"/>
              <a:gd name="connsiteX2" fmla="*/ 4715043 w 4715043"/>
              <a:gd name="connsiteY2" fmla="*/ 242298 h 273802"/>
              <a:gd name="connsiteX3" fmla="*/ 90402 w 4715043"/>
              <a:gd name="connsiteY3" fmla="*/ 273802 h 273802"/>
              <a:gd name="connsiteX4" fmla="*/ 0 w 4715043"/>
              <a:gd name="connsiteY4" fmla="*/ 4456 h 273802"/>
              <a:gd name="connsiteX0" fmla="*/ 0 w 5289574"/>
              <a:gd name="connsiteY0" fmla="*/ -1 h 269345"/>
              <a:gd name="connsiteX1" fmla="*/ 5289574 w 5289574"/>
              <a:gd name="connsiteY1" fmla="*/ 22476 h 269345"/>
              <a:gd name="connsiteX2" fmla="*/ 4715043 w 5289574"/>
              <a:gd name="connsiteY2" fmla="*/ 237841 h 269345"/>
              <a:gd name="connsiteX3" fmla="*/ 90402 w 5289574"/>
              <a:gd name="connsiteY3" fmla="*/ 269345 h 269345"/>
              <a:gd name="connsiteX4" fmla="*/ 0 w 5289574"/>
              <a:gd name="connsiteY4" fmla="*/ -1 h 269345"/>
              <a:gd name="connsiteX0" fmla="*/ 0 w 7532923"/>
              <a:gd name="connsiteY0" fmla="*/ 1 h 269347"/>
              <a:gd name="connsiteX1" fmla="*/ 7532923 w 7532923"/>
              <a:gd name="connsiteY1" fmla="*/ 3240 h 269347"/>
              <a:gd name="connsiteX2" fmla="*/ 4715043 w 7532923"/>
              <a:gd name="connsiteY2" fmla="*/ 237843 h 269347"/>
              <a:gd name="connsiteX3" fmla="*/ 90402 w 7532923"/>
              <a:gd name="connsiteY3" fmla="*/ 269347 h 269347"/>
              <a:gd name="connsiteX4" fmla="*/ 0 w 7532923"/>
              <a:gd name="connsiteY4" fmla="*/ 1 h 269347"/>
              <a:gd name="connsiteX0" fmla="*/ 4254606 w 7442522"/>
              <a:gd name="connsiteY0" fmla="*/ 0 h 273193"/>
              <a:gd name="connsiteX1" fmla="*/ 7442522 w 7442522"/>
              <a:gd name="connsiteY1" fmla="*/ 7086 h 273193"/>
              <a:gd name="connsiteX2" fmla="*/ 4624642 w 7442522"/>
              <a:gd name="connsiteY2" fmla="*/ 241689 h 273193"/>
              <a:gd name="connsiteX3" fmla="*/ 1 w 7442522"/>
              <a:gd name="connsiteY3" fmla="*/ 273193 h 273193"/>
              <a:gd name="connsiteX4" fmla="*/ 4254606 w 7442522"/>
              <a:gd name="connsiteY4" fmla="*/ 0 h 273193"/>
              <a:gd name="connsiteX0" fmla="*/ 2696066 w 5883982"/>
              <a:gd name="connsiteY0" fmla="*/ 0 h 241689"/>
              <a:gd name="connsiteX1" fmla="*/ 5883982 w 5883982"/>
              <a:gd name="connsiteY1" fmla="*/ 7086 h 241689"/>
              <a:gd name="connsiteX2" fmla="*/ 3066102 w 5883982"/>
              <a:gd name="connsiteY2" fmla="*/ 241689 h 241689"/>
              <a:gd name="connsiteX3" fmla="*/ 0 w 5883982"/>
              <a:gd name="connsiteY3" fmla="*/ 238564 h 241689"/>
              <a:gd name="connsiteX4" fmla="*/ 2696066 w 5883982"/>
              <a:gd name="connsiteY4" fmla="*/ 0 h 241689"/>
              <a:gd name="connsiteX0" fmla="*/ 783321 w 5883982"/>
              <a:gd name="connsiteY0" fmla="*/ 0 h 238076"/>
              <a:gd name="connsiteX1" fmla="*/ 5883982 w 5883982"/>
              <a:gd name="connsiteY1" fmla="*/ 3473 h 238076"/>
              <a:gd name="connsiteX2" fmla="*/ 3066102 w 5883982"/>
              <a:gd name="connsiteY2" fmla="*/ 238076 h 238076"/>
              <a:gd name="connsiteX3" fmla="*/ 0 w 5883982"/>
              <a:gd name="connsiteY3" fmla="*/ 234951 h 238076"/>
              <a:gd name="connsiteX4" fmla="*/ 783321 w 5883982"/>
              <a:gd name="connsiteY4" fmla="*/ 0 h 238076"/>
              <a:gd name="connsiteX0" fmla="*/ 736088 w 5836749"/>
              <a:gd name="connsiteY0" fmla="*/ 0 h 238076"/>
              <a:gd name="connsiteX1" fmla="*/ 5836749 w 5836749"/>
              <a:gd name="connsiteY1" fmla="*/ 3473 h 238076"/>
              <a:gd name="connsiteX2" fmla="*/ 3018869 w 5836749"/>
              <a:gd name="connsiteY2" fmla="*/ 238076 h 238076"/>
              <a:gd name="connsiteX3" fmla="*/ 0 w 5836749"/>
              <a:gd name="connsiteY3" fmla="*/ 234951 h 238076"/>
              <a:gd name="connsiteX4" fmla="*/ 736088 w 5836749"/>
              <a:gd name="connsiteY4" fmla="*/ 0 h 238076"/>
              <a:gd name="connsiteX0" fmla="*/ 736088 w 9725290"/>
              <a:gd name="connsiteY0" fmla="*/ 0 h 234951"/>
              <a:gd name="connsiteX1" fmla="*/ 5836749 w 9725290"/>
              <a:gd name="connsiteY1" fmla="*/ 3473 h 234951"/>
              <a:gd name="connsiteX2" fmla="*/ 9725290 w 9725290"/>
              <a:gd name="connsiteY2" fmla="*/ 234464 h 234951"/>
              <a:gd name="connsiteX3" fmla="*/ 0 w 9725290"/>
              <a:gd name="connsiteY3" fmla="*/ 234951 h 234951"/>
              <a:gd name="connsiteX4" fmla="*/ 736088 w 9725290"/>
              <a:gd name="connsiteY4" fmla="*/ 0 h 234951"/>
              <a:gd name="connsiteX0" fmla="*/ 736088 w 9725290"/>
              <a:gd name="connsiteY0" fmla="*/ 0 h 234951"/>
              <a:gd name="connsiteX1" fmla="*/ 5836749 w 9725290"/>
              <a:gd name="connsiteY1" fmla="*/ 3473 h 234951"/>
              <a:gd name="connsiteX2" fmla="*/ 7111899 w 9725290"/>
              <a:gd name="connsiteY2" fmla="*/ 75858 h 234951"/>
              <a:gd name="connsiteX3" fmla="*/ 9725290 w 9725290"/>
              <a:gd name="connsiteY3" fmla="*/ 234464 h 234951"/>
              <a:gd name="connsiteX4" fmla="*/ 0 w 9725290"/>
              <a:gd name="connsiteY4" fmla="*/ 234951 h 234951"/>
              <a:gd name="connsiteX5" fmla="*/ 736088 w 9725290"/>
              <a:gd name="connsiteY5" fmla="*/ 0 h 234951"/>
              <a:gd name="connsiteX0" fmla="*/ 736088 w 9725290"/>
              <a:gd name="connsiteY0" fmla="*/ 133658 h 368609"/>
              <a:gd name="connsiteX1" fmla="*/ 5836749 w 9725290"/>
              <a:gd name="connsiteY1" fmla="*/ 137131 h 368609"/>
              <a:gd name="connsiteX2" fmla="*/ 9709463 w 9725290"/>
              <a:gd name="connsiteY2" fmla="*/ 0 h 368609"/>
              <a:gd name="connsiteX3" fmla="*/ 9725290 w 9725290"/>
              <a:gd name="connsiteY3" fmla="*/ 368122 h 368609"/>
              <a:gd name="connsiteX4" fmla="*/ 0 w 9725290"/>
              <a:gd name="connsiteY4" fmla="*/ 368609 h 368609"/>
              <a:gd name="connsiteX5" fmla="*/ 736088 w 9725290"/>
              <a:gd name="connsiteY5" fmla="*/ 133658 h 368609"/>
              <a:gd name="connsiteX0" fmla="*/ 736088 w 9725290"/>
              <a:gd name="connsiteY0" fmla="*/ 133658 h 368609"/>
              <a:gd name="connsiteX1" fmla="*/ 5836749 w 9725290"/>
              <a:gd name="connsiteY1" fmla="*/ 137131 h 368609"/>
              <a:gd name="connsiteX2" fmla="*/ 7843941 w 9725290"/>
              <a:gd name="connsiteY2" fmla="*/ 63216 h 368609"/>
              <a:gd name="connsiteX3" fmla="*/ 9709463 w 9725290"/>
              <a:gd name="connsiteY3" fmla="*/ 0 h 368609"/>
              <a:gd name="connsiteX4" fmla="*/ 9725290 w 9725290"/>
              <a:gd name="connsiteY4" fmla="*/ 368122 h 368609"/>
              <a:gd name="connsiteX5" fmla="*/ 0 w 9725290"/>
              <a:gd name="connsiteY5" fmla="*/ 368609 h 368609"/>
              <a:gd name="connsiteX6" fmla="*/ 736088 w 9725290"/>
              <a:gd name="connsiteY6" fmla="*/ 133658 h 368609"/>
              <a:gd name="connsiteX0" fmla="*/ 736088 w 9725290"/>
              <a:gd name="connsiteY0" fmla="*/ 133658 h 368609"/>
              <a:gd name="connsiteX1" fmla="*/ 5836749 w 9725290"/>
              <a:gd name="connsiteY1" fmla="*/ 137131 h 368609"/>
              <a:gd name="connsiteX2" fmla="*/ 9071878 w 9725290"/>
              <a:gd name="connsiteY2" fmla="*/ 1807 h 368609"/>
              <a:gd name="connsiteX3" fmla="*/ 9709463 w 9725290"/>
              <a:gd name="connsiteY3" fmla="*/ 0 h 368609"/>
              <a:gd name="connsiteX4" fmla="*/ 9725290 w 9725290"/>
              <a:gd name="connsiteY4" fmla="*/ 368122 h 368609"/>
              <a:gd name="connsiteX5" fmla="*/ 0 w 9725290"/>
              <a:gd name="connsiteY5" fmla="*/ 368609 h 368609"/>
              <a:gd name="connsiteX6" fmla="*/ 736088 w 9725290"/>
              <a:gd name="connsiteY6" fmla="*/ 133658 h 368609"/>
              <a:gd name="connsiteX0" fmla="*/ 736088 w 9725290"/>
              <a:gd name="connsiteY0" fmla="*/ 133658 h 368609"/>
              <a:gd name="connsiteX1" fmla="*/ 5718680 w 9725290"/>
              <a:gd name="connsiteY1" fmla="*/ 135325 h 368609"/>
              <a:gd name="connsiteX2" fmla="*/ 9071878 w 9725290"/>
              <a:gd name="connsiteY2" fmla="*/ 1807 h 368609"/>
              <a:gd name="connsiteX3" fmla="*/ 9709463 w 9725290"/>
              <a:gd name="connsiteY3" fmla="*/ 0 h 368609"/>
              <a:gd name="connsiteX4" fmla="*/ 9725290 w 9725290"/>
              <a:gd name="connsiteY4" fmla="*/ 368122 h 368609"/>
              <a:gd name="connsiteX5" fmla="*/ 0 w 9725290"/>
              <a:gd name="connsiteY5" fmla="*/ 368609 h 368609"/>
              <a:gd name="connsiteX6" fmla="*/ 736088 w 9725290"/>
              <a:gd name="connsiteY6" fmla="*/ 133658 h 36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25290" h="368609">
                <a:moveTo>
                  <a:pt x="736088" y="133658"/>
                </a:moveTo>
                <a:lnTo>
                  <a:pt x="5718680" y="135325"/>
                </a:lnTo>
                <a:lnTo>
                  <a:pt x="9071878" y="1807"/>
                </a:lnTo>
                <a:lnTo>
                  <a:pt x="9709463" y="0"/>
                </a:lnTo>
                <a:lnTo>
                  <a:pt x="9725290" y="368122"/>
                </a:lnTo>
                <a:lnTo>
                  <a:pt x="0" y="368609"/>
                </a:lnTo>
                <a:lnTo>
                  <a:pt x="736088" y="13365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97536" y="6583680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560064" y="6583680"/>
            <a:ext cx="670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11070336" y="6583680"/>
            <a:ext cx="609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13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tx2"/>
        </a:buClr>
        <a:buSzPct val="90000"/>
        <a:buFont typeface="Wingdings 3" pitchFamily="18" charset="2"/>
        <a:buChar char="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33481" y="1781418"/>
            <a:ext cx="10363200" cy="1069848"/>
          </a:xfrm>
        </p:spPr>
        <p:txBody>
          <a:bodyPr/>
          <a:lstStyle/>
          <a:p>
            <a:r>
              <a:rPr lang="ko-KR" altLang="en-US" dirty="0" smtClean="0"/>
              <a:t>위덕대학교 </a:t>
            </a:r>
            <a:r>
              <a:rPr lang="en-US" altLang="ko-KR" dirty="0" smtClean="0"/>
              <a:t>OFFICE 365 </a:t>
            </a:r>
            <a:r>
              <a:rPr lang="ko-KR" altLang="en-US" dirty="0" smtClean="0"/>
              <a:t>배포 서비스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606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1768" y="465513"/>
            <a:ext cx="4121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smtClean="0"/>
              <a:t>위덕커뮤니티 </a:t>
            </a:r>
            <a:r>
              <a:rPr lang="en-US" altLang="ko-KR" sz="2800" b="1" dirty="0" smtClean="0"/>
              <a:t>(</a:t>
            </a:r>
            <a:r>
              <a:rPr lang="ko-KR" altLang="en-US" sz="2800" b="1" dirty="0" smtClean="0"/>
              <a:t>로그인 전</a:t>
            </a:r>
            <a:r>
              <a:rPr lang="en-US" altLang="ko-KR" sz="2800" b="1" dirty="0" smtClean="0"/>
              <a:t>)</a:t>
            </a:r>
            <a:endParaRPr lang="ko-KR" altLang="en-US" sz="2800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875" y="1140266"/>
            <a:ext cx="7537067" cy="4603827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5523723" y="4666370"/>
            <a:ext cx="1463040" cy="446806"/>
          </a:xfrm>
          <a:prstGeom prst="round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135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007" y="1107000"/>
            <a:ext cx="7533149" cy="4604400"/>
          </a:xfrm>
          <a:prstGeom prst="rect">
            <a:avLst/>
          </a:prstGeom>
        </p:spPr>
      </p:pic>
      <p:sp>
        <p:nvSpPr>
          <p:cNvPr id="4" name="모서리가 둥근 직사각형 3"/>
          <p:cNvSpPr/>
          <p:nvPr/>
        </p:nvSpPr>
        <p:spPr>
          <a:xfrm>
            <a:off x="5589035" y="4806337"/>
            <a:ext cx="1463040" cy="446806"/>
          </a:xfrm>
          <a:prstGeom prst="round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31768" y="465513"/>
            <a:ext cx="4121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smtClean="0"/>
              <a:t>위덕커뮤니티 </a:t>
            </a:r>
            <a:r>
              <a:rPr lang="en-US" altLang="ko-KR" sz="2800" b="1" dirty="0" smtClean="0"/>
              <a:t>(</a:t>
            </a:r>
            <a:r>
              <a:rPr lang="ko-KR" altLang="en-US" sz="2800" b="1" dirty="0" smtClean="0"/>
              <a:t>로그인 후</a:t>
            </a:r>
            <a:r>
              <a:rPr lang="en-US" altLang="ko-KR" sz="2800" b="1" dirty="0" smtClean="0"/>
              <a:t>)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6878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1768" y="381537"/>
            <a:ext cx="3369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/>
              <a:t>OFFICE 365 </a:t>
            </a:r>
            <a:r>
              <a:rPr lang="ko-KR" altLang="en-US" sz="2800" b="1" dirty="0" err="1" smtClean="0"/>
              <a:t>가입화면</a:t>
            </a:r>
            <a:endParaRPr lang="ko-KR" altLang="en-US" sz="2800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74" y="988733"/>
            <a:ext cx="11721971" cy="501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6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39" y="997112"/>
            <a:ext cx="5870414" cy="47808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1768" y="381537"/>
            <a:ext cx="5638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/>
              <a:t>OFFICE 365 </a:t>
            </a:r>
            <a:r>
              <a:rPr lang="ko-KR" altLang="en-US" sz="2800" b="1" dirty="0" smtClean="0"/>
              <a:t>문의사항  </a:t>
            </a:r>
            <a:r>
              <a:rPr lang="en-US" altLang="ko-KR" sz="2800" b="1" dirty="0" smtClean="0"/>
              <a:t>[ 1577 – 9700 ]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8924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Education02">
  <a:themeElements>
    <a:clrScheme name="Education02">
      <a:dk1>
        <a:srgbClr val="000000"/>
      </a:dk1>
      <a:lt1>
        <a:srgbClr val="FFFFFF"/>
      </a:lt1>
      <a:dk2>
        <a:srgbClr val="006699"/>
      </a:dk2>
      <a:lt2>
        <a:srgbClr val="ECF0ED"/>
      </a:lt2>
      <a:accent1>
        <a:srgbClr val="DF3939"/>
      </a:accent1>
      <a:accent2>
        <a:srgbClr val="F0A73C"/>
      </a:accent2>
      <a:accent3>
        <a:srgbClr val="21A6C5"/>
      </a:accent3>
      <a:accent4>
        <a:srgbClr val="BEC936"/>
      </a:accent4>
      <a:accent5>
        <a:srgbClr val="ECB0B0"/>
      </a:accent5>
      <a:accent6>
        <a:srgbClr val="C1C1C1"/>
      </a:accent6>
      <a:hlink>
        <a:srgbClr val="0099CC"/>
      </a:hlink>
      <a:folHlink>
        <a:srgbClr val="D361AA"/>
      </a:folHlink>
    </a:clrScheme>
    <a:fontScheme name="Education02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ducation02">
      <a:fillStyleLst>
        <a:solidFill>
          <a:schemeClr val="phClr"/>
        </a:solidFill>
        <a:solidFill>
          <a:schemeClr val="phClr">
            <a:tint val="60000"/>
            <a:satMod val="150000"/>
          </a:schemeClr>
        </a:solidFill>
        <a:gradFill rotWithShape="1">
          <a:gsLst>
            <a:gs pos="0">
              <a:schemeClr val="phClr">
                <a:shade val="100000"/>
                <a:satMod val="100000"/>
              </a:schemeClr>
            </a:gs>
            <a:gs pos="100000">
              <a:schemeClr val="phClr">
                <a:shade val="70000"/>
                <a:satMod val="12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innerShdw blurRad="127000" dist="25400" dir="13500000">
              <a:srgbClr val="000000">
                <a:alpha val="80000"/>
              </a:srgbClr>
            </a:innerShdw>
          </a:effectLst>
        </a:effectStyle>
        <a:effectStyle>
          <a:effectLst>
            <a:innerShdw blurRad="254000" dist="25400" dir="13500000">
              <a:srgbClr val="000000">
                <a:alpha val="80000"/>
              </a:srgbClr>
            </a:innerShdw>
          </a:effectLst>
        </a:effectStyle>
        <a:effectStyle>
          <a:effectLst>
            <a:outerShdw blurRad="50800" dist="508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9000000"/>
            </a:lightRig>
          </a:scene3d>
          <a:sp3d contourW="35560" prstMaterial="matte">
            <a:bevelT w="4445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20000"/>
              </a:schemeClr>
            </a:gs>
            <a:gs pos="100000">
              <a:schemeClr val="phClr">
                <a:tint val="70000"/>
                <a:shade val="100000"/>
                <a:satMod val="3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8000"/>
                <a:satMod val="200000"/>
              </a:schemeClr>
            </a:gs>
            <a:gs pos="100000">
              <a:schemeClr val="phClr">
                <a:shade val="86000"/>
                <a:satMod val="140000"/>
                <a:lumMod val="90000"/>
              </a:schemeClr>
            </a:gs>
          </a:gsLst>
          <a:lin ang="3300000" scaled="1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26</Words>
  <Application>Microsoft Office PowerPoint</Application>
  <PresentationFormat>와이드스크린</PresentationFormat>
  <Paragraphs>5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2" baseType="lpstr">
      <vt:lpstr>HY그래픽M</vt:lpstr>
      <vt:lpstr>맑은 고딕</vt:lpstr>
      <vt:lpstr>Arial</vt:lpstr>
      <vt:lpstr>Candara</vt:lpstr>
      <vt:lpstr>Corbel</vt:lpstr>
      <vt:lpstr>Wingdings 3</vt:lpstr>
      <vt:lpstr>New_Education02</vt:lpstr>
      <vt:lpstr>위덕대학교 OFFICE 365 배포 서비스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위덕대학교 OFFICE 365 배포 서비스</dc:title>
  <dc:creator>jhha@uu.ac.kr</dc:creator>
  <cp:lastModifiedBy>jhha@uu.ac.kr</cp:lastModifiedBy>
  <cp:revision>2</cp:revision>
  <dcterms:created xsi:type="dcterms:W3CDTF">2019-05-02T05:22:54Z</dcterms:created>
  <dcterms:modified xsi:type="dcterms:W3CDTF">2019-05-02T05:36:56Z</dcterms:modified>
</cp:coreProperties>
</file>