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340" r:id="rId4"/>
    <p:sldId id="315" r:id="rId5"/>
    <p:sldId id="290" r:id="rId6"/>
    <p:sldId id="341" r:id="rId7"/>
    <p:sldId id="342" r:id="rId8"/>
    <p:sldId id="318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9144000" cy="6858000" type="screen4x3"/>
  <p:notesSz cx="6858000" cy="9144000"/>
  <p:embeddedFontLst>
    <p:embeddedFont>
      <p:font typeface="SpoqaHanSans-Regular" panose="020B0500000000000000" pitchFamily="50" charset="-127"/>
      <p:regular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SpoqaHanSans-Bold" panose="020B0800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8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7. </a:t>
            </a:r>
            <a:r>
              <a:rPr lang="ko-KR" altLang="en-US" sz="5400" dirty="0" err="1" smtClean="0"/>
              <a:t>모터구동</a:t>
            </a:r>
            <a:endParaRPr lang="ko-KR" altLang="en-US" sz="5400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7-2: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510060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50A14F"/>
                </a:solidFill>
                <a:latin typeface="Consolas" panose="020B0609020204030204" pitchFamily="49" charset="0"/>
              </a:rPr>
              <a:t>Stepper.h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모터가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회전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(360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도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)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하는데 필요한 스텝의 수 지정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const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steps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2048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모터 드라이브에 연결된 핀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IN4, IN2, IN3, IN1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C18401"/>
                </a:solidFill>
                <a:latin typeface="Consolas" panose="020B0609020204030204" pitchFamily="49" charset="0"/>
              </a:rPr>
              <a:t>Stepper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myStepper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C18401"/>
                </a:solidFill>
                <a:latin typeface="Consolas" panose="020B0609020204030204" pitchFamily="49" charset="0"/>
              </a:rPr>
              <a:t>steps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myStepper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setSpeed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14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시계 반대 방향으로 한바퀴 회전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myStepper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step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(steps);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시계 방향으로 한바퀴 회전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myStepper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step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-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steps);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7-2.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Stepper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라이브러리 사용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39246"/>
          <a:stretch/>
        </p:blipFill>
        <p:spPr>
          <a:xfrm>
            <a:off x="5973288" y="1522539"/>
            <a:ext cx="2998520" cy="2563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66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66" y="3788956"/>
            <a:ext cx="2802577" cy="28025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7.2 </a:t>
            </a:r>
            <a:r>
              <a:rPr lang="ko-KR" altLang="en-US" dirty="0" err="1" smtClean="0"/>
              <a:t>서보모터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서보모터</a:t>
            </a:r>
            <a:r>
              <a:rPr lang="ko-KR" altLang="en-US" dirty="0"/>
              <a:t> </a:t>
            </a:r>
            <a:r>
              <a:rPr lang="en-US" altLang="ko-KR" dirty="0" smtClean="0"/>
              <a:t>(servo motor)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모터 내부에 기어 및 </a:t>
            </a:r>
            <a:r>
              <a:rPr lang="ko-KR" altLang="en-US" dirty="0" err="1" smtClean="0"/>
              <a:t>엔코더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가변저항을</a:t>
            </a:r>
            <a:r>
              <a:rPr lang="ko-KR" altLang="en-US" dirty="0" smtClean="0"/>
              <a:t> 이용한 피드백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정밀한 </a:t>
            </a:r>
            <a:r>
              <a:rPr lang="ko-KR" altLang="en-US" dirty="0" err="1" smtClean="0"/>
              <a:t>위치제어</a:t>
            </a:r>
            <a:r>
              <a:rPr lang="ko-KR" altLang="en-US" dirty="0" smtClean="0"/>
              <a:t> 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강한 토크</a:t>
            </a:r>
            <a:r>
              <a:rPr lang="en-US" altLang="ko-KR" dirty="0" smtClean="0"/>
              <a:t>(</a:t>
            </a:r>
            <a:r>
              <a:rPr lang="ko-KR" altLang="en-US" dirty="0" smtClean="0"/>
              <a:t>회전력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필요한 곳에 사용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로봇관절</a:t>
            </a:r>
            <a:r>
              <a:rPr lang="ko-KR" altLang="en-US" dirty="0" smtClean="0"/>
              <a:t> 제어</a:t>
            </a:r>
            <a:r>
              <a:rPr lang="en-US" altLang="ko-KR" dirty="0" smtClean="0"/>
              <a:t>, CNC </a:t>
            </a:r>
            <a:r>
              <a:rPr lang="ko-KR" altLang="en-US" dirty="0" smtClean="0"/>
              <a:t>위치 제어</a:t>
            </a:r>
            <a:r>
              <a:rPr lang="en-US" altLang="ko-KR" dirty="0" smtClean="0"/>
              <a:t>, RC </a:t>
            </a:r>
            <a:r>
              <a:rPr lang="ko-KR" altLang="en-US" dirty="0" smtClean="0"/>
              <a:t>자동차 또는 비행기 제어</a:t>
            </a:r>
            <a:endParaRPr lang="en-US" altLang="ko-KR" dirty="0" smtClean="0"/>
          </a:p>
          <a:p>
            <a:r>
              <a:rPr lang="en-US" altLang="ko-KR" dirty="0" smtClean="0"/>
              <a:t>SG90 </a:t>
            </a:r>
            <a:r>
              <a:rPr lang="ko-KR" altLang="en-US" dirty="0" smtClean="0"/>
              <a:t>모델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동작 </a:t>
            </a:r>
            <a:r>
              <a:rPr lang="ko-KR" altLang="en-US" dirty="0"/>
              <a:t>전압 </a:t>
            </a:r>
            <a:r>
              <a:rPr lang="en-US" altLang="ko-KR" dirty="0"/>
              <a:t>: DC 4.8 ~ 6.0V(5V </a:t>
            </a:r>
            <a:r>
              <a:rPr lang="ko-KR" altLang="en-US" dirty="0"/>
              <a:t>권장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smtClean="0"/>
              <a:t>회전 </a:t>
            </a:r>
            <a:r>
              <a:rPr lang="ko-KR" altLang="en-US" dirty="0"/>
              <a:t>각도 </a:t>
            </a:r>
            <a:r>
              <a:rPr lang="en-US" altLang="ko-KR" dirty="0"/>
              <a:t>: 0 ~ 180</a:t>
            </a:r>
            <a:r>
              <a:rPr lang="ko-KR" altLang="en-US" dirty="0"/>
              <a:t>도</a:t>
            </a:r>
            <a:r>
              <a:rPr lang="en-US" altLang="ko-KR" dirty="0"/>
              <a:t>(</a:t>
            </a:r>
            <a:r>
              <a:rPr lang="ko-KR" altLang="en-US" dirty="0"/>
              <a:t>실제는 </a:t>
            </a:r>
            <a:r>
              <a:rPr lang="en-US" altLang="ko-KR" dirty="0"/>
              <a:t>170</a:t>
            </a:r>
            <a:r>
              <a:rPr lang="ko-KR" altLang="en-US" dirty="0"/>
              <a:t>도 정도로 확인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smtClean="0"/>
              <a:t>속도 </a:t>
            </a:r>
            <a:r>
              <a:rPr lang="en-US" altLang="ko-KR" dirty="0"/>
              <a:t>: 0.1s/60</a:t>
            </a:r>
            <a:r>
              <a:rPr lang="ko-KR" altLang="en-US" dirty="0"/>
              <a:t>도 </a:t>
            </a:r>
            <a:r>
              <a:rPr lang="en-US" altLang="ko-KR" dirty="0"/>
              <a:t>(4.8V) / 0.12s/60</a:t>
            </a:r>
            <a:r>
              <a:rPr lang="ko-KR" altLang="en-US" dirty="0"/>
              <a:t>도 </a:t>
            </a:r>
            <a:r>
              <a:rPr lang="en-US" altLang="ko-KR" dirty="0"/>
              <a:t>(6V)</a:t>
            </a:r>
          </a:p>
          <a:p>
            <a:pPr lvl="1"/>
            <a:r>
              <a:rPr lang="ko-KR" altLang="en-US" dirty="0" smtClean="0"/>
              <a:t>토크 </a:t>
            </a:r>
            <a:r>
              <a:rPr lang="en-US" altLang="ko-KR" dirty="0"/>
              <a:t>: 1.8kgf.cm (4.8V)</a:t>
            </a:r>
          </a:p>
          <a:p>
            <a:pPr lvl="1"/>
            <a:r>
              <a:rPr lang="ko-KR" altLang="en-US" dirty="0" smtClean="0"/>
              <a:t>크기 </a:t>
            </a:r>
            <a:r>
              <a:rPr lang="en-US" altLang="ko-KR" dirty="0"/>
              <a:t>: 22.2mm x 11.8mm x 31mm</a:t>
            </a:r>
          </a:p>
          <a:p>
            <a:pPr lvl="1"/>
            <a:r>
              <a:rPr lang="ko-KR" altLang="en-US" dirty="0" smtClean="0"/>
              <a:t>무게 </a:t>
            </a:r>
            <a:r>
              <a:rPr lang="en-US" altLang="ko-KR" dirty="0"/>
              <a:t>: 9g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42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참고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토크 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회전력</a:t>
                </a:r>
                <a:r>
                  <a:rPr lang="en-US" altLang="ko-KR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(ref: </a:t>
                </a:r>
                <a:r>
                  <a:rPr lang="ko-KR" altLang="en-US" dirty="0" err="1" smtClean="0"/>
                  <a:t>전기자기학</a:t>
                </a:r>
                <a:r>
                  <a:rPr lang="en-US" altLang="ko-KR" dirty="0" smtClean="0"/>
                  <a:t>)</a:t>
                </a:r>
                <a:br>
                  <a:rPr lang="en-US" altLang="ko-KR" dirty="0" smtClean="0"/>
                </a:br>
                <a:r>
                  <a:rPr lang="ko-KR" altLang="en-US" dirty="0" smtClean="0"/>
                  <a:t>단위 </a:t>
                </a:r>
                <a:r>
                  <a:rPr lang="en-US" altLang="ko-KR" dirty="0" smtClean="0"/>
                  <a:t>[</a:t>
                </a:r>
                <a:r>
                  <a:rPr lang="en-US" altLang="ko-KR" dirty="0" err="1" smtClean="0"/>
                  <a:t>N·m</a:t>
                </a:r>
                <a:r>
                  <a:rPr lang="en-US" altLang="ko-KR" dirty="0" smtClean="0"/>
                  <a:t>]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1 </a:t>
                </a:r>
                <a:r>
                  <a:rPr lang="en-US" altLang="ko-KR" dirty="0" err="1" smtClean="0"/>
                  <a:t>Kgf·cm</a:t>
                </a:r>
                <a:r>
                  <a:rPr lang="en-US" altLang="ko-KR" dirty="0" smtClean="0"/>
                  <a:t> : 1cm</a:t>
                </a:r>
                <a:r>
                  <a:rPr lang="ko-KR" altLang="en-US" dirty="0" smtClean="0"/>
                  <a:t>의 막대 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끝에 </a:t>
                </a:r>
                <a:r>
                  <a:rPr lang="en-US" altLang="ko-KR" dirty="0" smtClean="0"/>
                  <a:t>1Kg</a:t>
                </a:r>
                <a:r>
                  <a:rPr lang="ko-KR" altLang="en-US" dirty="0" smtClean="0"/>
                  <a:t>의 물체가 달려있을 때 막대의 끝에서 받는 토크</a:t>
                </a:r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 smtClean="0"/>
                  <a:t>단위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변환</a:t>
                </a:r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𝐾𝑔𝑓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𝐾𝑔𝑓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9.8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𝐾𝑔𝑓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=0.098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0" t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1025" name="_x520745248" descr="EMB00001f945b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 r="55533" b="430"/>
          <a:stretch/>
        </p:blipFill>
        <p:spPr bwMode="auto">
          <a:xfrm>
            <a:off x="5495224" y="898098"/>
            <a:ext cx="2336553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6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7.2 </a:t>
            </a:r>
            <a:r>
              <a:rPr lang="ko-KR" altLang="en-US" dirty="0" err="1" smtClean="0"/>
              <a:t>서보모터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서보모터의</a:t>
            </a:r>
            <a:r>
              <a:rPr lang="ko-KR" altLang="en-US" dirty="0" smtClean="0"/>
              <a:t> 제어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PWM </a:t>
            </a:r>
            <a:r>
              <a:rPr lang="ko-KR" altLang="en-US" dirty="0" smtClean="0"/>
              <a:t>신호를 사용하여 제어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펄스의 주기는 </a:t>
            </a:r>
            <a:r>
              <a:rPr lang="en-US" altLang="ko-KR" dirty="0" smtClean="0"/>
              <a:t>20ms</a:t>
            </a:r>
            <a:r>
              <a:rPr lang="ko-KR" altLang="en-US" dirty="0" smtClean="0"/>
              <a:t>로 생성하고 </a:t>
            </a:r>
            <a:r>
              <a:rPr lang="ko-KR" altLang="en-US" dirty="0" err="1" smtClean="0"/>
              <a:t>펄스값이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HIGH</a:t>
            </a:r>
            <a:r>
              <a:rPr lang="ko-KR" altLang="en-US" dirty="0" smtClean="0"/>
              <a:t>인 시간 폭을 </a:t>
            </a:r>
            <a:r>
              <a:rPr lang="en-US" altLang="ko-KR" dirty="0" smtClean="0"/>
              <a:t>1ms~2ms</a:t>
            </a:r>
            <a:r>
              <a:rPr lang="ko-KR" altLang="en-US" dirty="0" smtClean="0"/>
              <a:t>로 조절하면 회전각이 변화함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0" y="2916257"/>
            <a:ext cx="5379524" cy="35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6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282534" y="5889082"/>
            <a:ext cx="7170475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서보모터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SG90,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2" y="1715639"/>
            <a:ext cx="7017458" cy="3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9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7-3: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52237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5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5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500" dirty="0" err="1">
                <a:solidFill>
                  <a:srgbClr val="50A14F"/>
                </a:solidFill>
                <a:latin typeface="Consolas" panose="020B0609020204030204" pitchFamily="49" charset="0"/>
              </a:rPr>
              <a:t>Servo.h</a:t>
            </a:r>
            <a:r>
              <a:rPr lang="en-US" altLang="ko-KR" sz="15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en-US" altLang="ko-KR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5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서보모터의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출력 핀 </a:t>
            </a:r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(PWM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만 가능</a:t>
            </a:r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)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5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 pin </a:t>
            </a:r>
            <a:r>
              <a:rPr lang="en-US" altLang="ko-KR" sz="15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5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Servo motor;</a:t>
            </a: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5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5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5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서보모터의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ko-KR" altLang="en-US" sz="15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출력핀을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지정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500" dirty="0" err="1">
                <a:solidFill>
                  <a:srgbClr val="E45649"/>
                </a:solidFill>
                <a:latin typeface="Consolas" panose="020B0609020204030204" pitchFamily="49" charset="0"/>
              </a:rPr>
              <a:t>motor</a:t>
            </a:r>
            <a:r>
              <a:rPr lang="en-US" altLang="ko-KR" sz="15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500" dirty="0" err="1">
                <a:solidFill>
                  <a:srgbClr val="4078F2"/>
                </a:solidFill>
                <a:latin typeface="Consolas" panose="020B0609020204030204" pitchFamily="49" charset="0"/>
              </a:rPr>
              <a:t>attach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(pin);</a:t>
            </a: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5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5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30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도로 회전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500" dirty="0" err="1">
                <a:solidFill>
                  <a:srgbClr val="E45649"/>
                </a:solidFill>
                <a:latin typeface="Consolas" panose="020B0609020204030204" pitchFamily="49" charset="0"/>
              </a:rPr>
              <a:t>motor</a:t>
            </a:r>
            <a:r>
              <a:rPr lang="en-US" altLang="ko-KR" sz="15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500" dirty="0" err="1">
                <a:solidFill>
                  <a:srgbClr val="4078F2"/>
                </a:solidFill>
                <a:latin typeface="Consolas" panose="020B0609020204030204" pitchFamily="49" charset="0"/>
              </a:rPr>
              <a:t>write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986801"/>
                </a:solidFill>
                <a:latin typeface="Consolas" panose="020B0609020204030204" pitchFamily="49" charset="0"/>
              </a:rPr>
              <a:t>30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1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초 대기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5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150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도로 회전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500" dirty="0" err="1">
                <a:solidFill>
                  <a:srgbClr val="E45649"/>
                </a:solidFill>
                <a:latin typeface="Consolas" panose="020B0609020204030204" pitchFamily="49" charset="0"/>
              </a:rPr>
              <a:t>motor</a:t>
            </a:r>
            <a:r>
              <a:rPr lang="en-US" altLang="ko-KR" sz="15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500" dirty="0" err="1">
                <a:solidFill>
                  <a:srgbClr val="4078F2"/>
                </a:solidFill>
                <a:latin typeface="Consolas" panose="020B0609020204030204" pitchFamily="49" charset="0"/>
              </a:rPr>
              <a:t>write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986801"/>
                </a:solidFill>
                <a:latin typeface="Consolas" panose="020B0609020204030204" pitchFamily="49" charset="0"/>
              </a:rPr>
              <a:t>150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1</a:t>
            </a:r>
            <a:r>
              <a:rPr lang="ko-KR" altLang="en-US" sz="1500" i="1" dirty="0">
                <a:solidFill>
                  <a:srgbClr val="A0A1A7"/>
                </a:solidFill>
                <a:latin typeface="Consolas" panose="020B0609020204030204" pitchFamily="49" charset="0"/>
              </a:rPr>
              <a:t>초 대기</a:t>
            </a:r>
            <a:endParaRPr lang="ko-KR" altLang="en-US" sz="15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5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5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5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5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5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7-3.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서보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모터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842161" y="1577289"/>
            <a:ext cx="2752853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40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Servo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라이브러리 추가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Servo </a:t>
            </a:r>
            <a:r>
              <a:rPr lang="ko-KR" altLang="en-US" dirty="0" smtClean="0"/>
              <a:t>클래스 사용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</a:t>
            </a:r>
            <a:r>
              <a:rPr lang="ko-KR" altLang="en-US" dirty="0" smtClean="0"/>
              <a:t> </a:t>
            </a:r>
            <a:r>
              <a:rPr lang="en-US" altLang="ko-KR" dirty="0" smtClean="0"/>
              <a:t>Servo </a:t>
            </a:r>
            <a:r>
              <a:rPr lang="ko-KR" altLang="en-US" dirty="0" smtClean="0"/>
              <a:t>라이브러리에 정의된 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Servo::attach(</a:t>
            </a:r>
            <a:r>
              <a:rPr lang="ko-KR" altLang="en-US" dirty="0" err="1" smtClean="0"/>
              <a:t>핀번호</a:t>
            </a:r>
            <a:r>
              <a:rPr lang="en-US" altLang="ko-KR" dirty="0" smtClean="0"/>
              <a:t>) : </a:t>
            </a:r>
            <a:r>
              <a:rPr lang="ko-KR" altLang="en-US" dirty="0" err="1" smtClean="0"/>
              <a:t>서보모터에</a:t>
            </a:r>
            <a:r>
              <a:rPr lang="ko-KR" altLang="en-US" dirty="0" smtClean="0"/>
              <a:t> 연결된 </a:t>
            </a:r>
            <a:r>
              <a:rPr lang="en-US" altLang="ko-KR" dirty="0" smtClean="0"/>
              <a:t>PWM </a:t>
            </a:r>
            <a:r>
              <a:rPr lang="ko-KR" altLang="en-US" dirty="0" smtClean="0"/>
              <a:t>핀으로 초기화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Servo::write(</a:t>
            </a:r>
            <a:r>
              <a:rPr lang="ko-KR" altLang="en-US" dirty="0" smtClean="0"/>
              <a:t>값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원하는 각도를 지정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값이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미만</a:t>
            </a:r>
            <a:r>
              <a:rPr lang="en-US" altLang="ko-KR" dirty="0" smtClean="0"/>
              <a:t>/</a:t>
            </a:r>
            <a:r>
              <a:rPr lang="ko-KR" altLang="en-US" dirty="0" smtClean="0"/>
              <a:t>이상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값이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미만의 경우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각도로 인식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예</a:t>
            </a:r>
            <a:r>
              <a:rPr lang="en-US" altLang="ko-KR" dirty="0" smtClean="0"/>
              <a:t>] Servo::write(90);</a:t>
            </a:r>
          </a:p>
          <a:p>
            <a:pPr lvl="2"/>
            <a:r>
              <a:rPr lang="ko-KR" altLang="en-US" dirty="0" smtClean="0"/>
              <a:t>값이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이상인 경우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마이크로초</a:t>
            </a:r>
            <a:r>
              <a:rPr lang="ko-KR" altLang="en-US" dirty="0" smtClean="0"/>
              <a:t> 단위의 </a:t>
            </a:r>
            <a:r>
              <a:rPr lang="ko-KR" altLang="en-US" dirty="0" err="1" smtClean="0"/>
              <a:t>펄스폭</a:t>
            </a:r>
            <a:r>
              <a:rPr lang="ko-KR" altLang="en-US" dirty="0" smtClean="0"/>
              <a:t> 사용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예</a:t>
            </a:r>
            <a:r>
              <a:rPr lang="en-US" altLang="ko-KR" dirty="0" smtClean="0"/>
              <a:t>] Servo::write(1500);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60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7.1 </a:t>
            </a:r>
            <a:r>
              <a:rPr lang="ko-KR" altLang="en-US" dirty="0" err="1" smtClean="0"/>
              <a:t>스텝모터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모터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외부 기기들을 물리적으로 움직이게 하는 구동장치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DC </a:t>
            </a:r>
            <a:r>
              <a:rPr lang="ko-KR" altLang="en-US" dirty="0" smtClean="0"/>
              <a:t>모터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직류전원사용 연속적이며 빠른 회전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서보모터</a:t>
            </a:r>
            <a:r>
              <a:rPr lang="en-US" altLang="ko-KR" dirty="0"/>
              <a:t>(servo motor</a:t>
            </a:r>
            <a:r>
              <a:rPr lang="en-US" altLang="ko-KR" dirty="0" smtClean="0"/>
              <a:t>) : PWM </a:t>
            </a:r>
            <a:r>
              <a:rPr lang="ko-KR" altLang="en-US" dirty="0" smtClean="0"/>
              <a:t>신호를 이용하여 회전각을 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정밀한 회전각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스텝모터</a:t>
            </a:r>
            <a:r>
              <a:rPr lang="en-US" altLang="ko-KR" dirty="0" smtClean="0"/>
              <a:t>(step motor) : </a:t>
            </a:r>
            <a:r>
              <a:rPr lang="ko-KR" altLang="en-US" dirty="0" smtClean="0"/>
              <a:t>정밀한 제어용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신호선을 통하여 펄스를 인가하여 제어</a:t>
            </a:r>
            <a:endParaRPr lang="en-US" altLang="ko-KR" dirty="0" smtClean="0"/>
          </a:p>
          <a:p>
            <a:r>
              <a:rPr lang="ko-KR" altLang="en-US" dirty="0" err="1" smtClean="0"/>
              <a:t>아두이노에서</a:t>
            </a:r>
            <a:r>
              <a:rPr lang="ko-KR" altLang="en-US" dirty="0" smtClean="0"/>
              <a:t> 사용</a:t>
            </a:r>
            <a:endParaRPr lang="en-US" altLang="ko-KR" dirty="0"/>
          </a:p>
          <a:p>
            <a:pPr lvl="1"/>
            <a:r>
              <a:rPr lang="ko-KR" altLang="en-US" dirty="0" smtClean="0"/>
              <a:t>모터는 많은 양의 전류 소요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추가 드라이버 모듈 사용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7.1 </a:t>
            </a:r>
            <a:r>
              <a:rPr lang="ko-KR" altLang="en-US" dirty="0" err="1" smtClean="0"/>
              <a:t>스텝모터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스텝모터의</a:t>
            </a:r>
            <a:r>
              <a:rPr lang="ko-KR" altLang="en-US" dirty="0" smtClean="0"/>
              <a:t> 구동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펄스선을</a:t>
            </a:r>
            <a:r>
              <a:rPr lang="ko-KR" altLang="en-US" dirty="0" smtClean="0"/>
              <a:t> 통하여 펄스를 규칙적으로 인가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8</a:t>
            </a:r>
            <a:r>
              <a:rPr lang="ko-KR" altLang="en-US" dirty="0" smtClean="0"/>
              <a:t>개의 위상을 인가하는 방향에 따라 </a:t>
            </a:r>
            <a:r>
              <a:rPr lang="en-US" altLang="ko-KR" dirty="0" smtClean="0"/>
              <a:t>CCW(counter clockwise), CW(clockwise) </a:t>
            </a:r>
            <a:r>
              <a:rPr lang="ko-KR" altLang="en-US" dirty="0" smtClean="0"/>
              <a:t>회전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3" y="4501644"/>
            <a:ext cx="5403273" cy="22569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5" y="2838826"/>
            <a:ext cx="3486912" cy="14478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37" y="2831689"/>
            <a:ext cx="1893558" cy="14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3" y="1946517"/>
            <a:ext cx="8620096" cy="296496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432422" y="5433741"/>
            <a:ext cx="8296410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스텝모터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28BYJ-48, 5V DC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모터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드라이버 보드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ULN2003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89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0849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스텝모터의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4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핀 정의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E45649"/>
                </a:solidFill>
                <a:latin typeface="Consolas" panose="020B0609020204030204" pitchFamily="49" charset="0"/>
              </a:rPr>
              <a:t>pins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스텝모터의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위상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(phase)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상태를 정의함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8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상태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+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정지 상태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E45649"/>
                </a:solidFill>
                <a:latin typeface="Consolas" panose="020B0609020204030204" pitchFamily="49" charset="0"/>
              </a:rPr>
              <a:t>signal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0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3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4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5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6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7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모터 정지 신호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};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7-1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스텝모터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8786"/>
            <a:ext cx="4034935" cy="16854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52237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아두이노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보드의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로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정회전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표시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 OUTPUT</a:t>
            </a:r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스텝모터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제어용 핀을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배열을 사용하여 한번에 설정함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pins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], OUTPUT);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 j;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unsigned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long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동작 시간 측정용 변수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1.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시계 반대방향 회전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: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위상을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0~7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까지 순차적으로 설정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 HIGH);</a:t>
            </a: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현재 시각을 기록함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단위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]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매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반복마다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새로운 시각을 읽어서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3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초가 지나지 않은 경우 반복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-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3000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en-US" altLang="ko-KR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: 0, 1, 2, 3, 4, 5, 6, 7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4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ko-KR" altLang="en-US" sz="11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출력핀을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지정된 펄스 패턴대로 출력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(j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j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j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pins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[j], </a:t>
            </a: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signal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][j]);      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}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1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회전 속도를 조절할 수 있는 값 </a:t>
            </a:r>
            <a:r>
              <a:rPr lang="en-US" altLang="ko-KR" sz="1100" i="1" dirty="0">
                <a:solidFill>
                  <a:srgbClr val="A0A1A7"/>
                </a:solidFill>
                <a:latin typeface="Consolas" panose="020B0609020204030204" pitchFamily="49" charset="0"/>
              </a:rPr>
              <a:t>(1000~5000)</a:t>
            </a:r>
            <a:endParaRPr lang="ko-KR" alt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1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7-1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스텝모터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310006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2.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시계 방향 회전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: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위상을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7~0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까지 반대로 설정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13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LOW);</a:t>
            </a:r>
          </a:p>
          <a:p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현재 시각을 기록함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단위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2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]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매 </a:t>
            </a:r>
            <a:r>
              <a:rPr lang="ko-KR" altLang="en-US" sz="12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반복마다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새로운 시각을 읽어서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3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초가 지나지 않은 경우 반복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-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3000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7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&gt;=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--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en-US" altLang="ko-KR" sz="12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: 7, 6, 5, 4, 3, 2, 1, 0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4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ko-KR" altLang="en-US" sz="12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출력핀을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지정된 펄스 패턴대로 출력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(j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; j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j</a:t>
            </a:r>
            <a:r>
              <a:rPr lang="en-US" altLang="ko-KR" sz="1200" dirty="0" err="1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E45649"/>
                </a:solidFill>
                <a:latin typeface="Consolas" panose="020B0609020204030204" pitchFamily="49" charset="0"/>
              </a:rPr>
              <a:t>pins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[j], </a:t>
            </a:r>
            <a:r>
              <a:rPr lang="en-US" altLang="ko-KR" sz="1200" dirty="0">
                <a:solidFill>
                  <a:srgbClr val="E45649"/>
                </a:solidFill>
                <a:latin typeface="Consolas" panose="020B0609020204030204" pitchFamily="49" charset="0"/>
              </a:rPr>
              <a:t>signal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][j]);      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}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회전 속도를 조절할 수 있는 값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(1000~5000)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7-1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스텝모터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7-1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추가 사용 함수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millis</a:t>
            </a:r>
            <a:r>
              <a:rPr lang="en-US" altLang="ko-KR" dirty="0" smtClean="0"/>
              <a:t>() :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시작 후 현재까지 시간을 </a:t>
            </a:r>
            <a:r>
              <a:rPr lang="ko-KR" altLang="en-US" dirty="0" err="1" smtClean="0"/>
              <a:t>밀리초</a:t>
            </a:r>
            <a:r>
              <a:rPr lang="ko-KR" altLang="en-US" dirty="0" smtClean="0"/>
              <a:t> 단위로 읽음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 smtClean="0"/>
              <a:t>delayMicroseconds</a:t>
            </a:r>
            <a:r>
              <a:rPr lang="en-US" altLang="ko-KR" dirty="0" smtClean="0"/>
              <a:t>(us) : </a:t>
            </a:r>
            <a:r>
              <a:rPr lang="ko-KR" altLang="en-US" dirty="0" err="1" smtClean="0"/>
              <a:t>마이크로초</a:t>
            </a:r>
            <a:r>
              <a:rPr lang="ko-KR" altLang="en-US" dirty="0" smtClean="0"/>
              <a:t> 단위로 시간지연 사용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90387" y="2034525"/>
            <a:ext cx="7147198" cy="162273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현재 시각을 기록함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단위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]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매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반복마다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새로운 시각을 읽어서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3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초가 지나지 않은 경우 반복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millis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-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ms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3000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……………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5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7-2: Stepper </a:t>
            </a:r>
            <a:r>
              <a:rPr lang="ko-KR" altLang="en-US" dirty="0" smtClean="0"/>
              <a:t>라이브러리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아두이노에서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스텝모터를</a:t>
            </a:r>
            <a:r>
              <a:rPr lang="ko-KR" altLang="en-US" dirty="0" smtClean="0"/>
              <a:t> 구동하는 라이브러리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복잡하게 </a:t>
            </a:r>
            <a:r>
              <a:rPr lang="ko-KR" altLang="en-US" dirty="0" err="1" smtClean="0"/>
              <a:t>위상정보를</a:t>
            </a:r>
            <a:r>
              <a:rPr lang="ko-KR" altLang="en-US" dirty="0" smtClean="0"/>
              <a:t> 정의하고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순차적으로 출력하는 과정을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라이브러리로 간단하게 제공함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메뉴에서 라이브러리 포함   ⇒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02" y="1531351"/>
            <a:ext cx="3794647" cy="5168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37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2671</TotalTime>
  <Words>440</Words>
  <Application>Microsoft Office PowerPoint</Application>
  <PresentationFormat>화면 슬라이드 쇼(4:3)</PresentationFormat>
  <Paragraphs>193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SpoqaHanSans-Regular</vt:lpstr>
      <vt:lpstr>Consolas</vt:lpstr>
      <vt:lpstr>SpoqaHanSans-Bold</vt:lpstr>
      <vt:lpstr>맑은 고딕</vt:lpstr>
      <vt:lpstr>Calibri</vt:lpstr>
      <vt:lpstr>Arial</vt:lpstr>
      <vt:lpstr>Wingdings</vt:lpstr>
      <vt:lpstr>Times New Roman</vt:lpstr>
      <vt:lpstr>Cambria Math</vt:lpstr>
      <vt:lpstr>Office 테마</vt:lpstr>
      <vt:lpstr>7. 모터구동</vt:lpstr>
      <vt:lpstr>7.1 스텝모터</vt:lpstr>
      <vt:lpstr>7.1 스텝모터</vt:lpstr>
      <vt:lpstr>예제 7-1</vt:lpstr>
      <vt:lpstr>예제 7-1: 스케치</vt:lpstr>
      <vt:lpstr>예제 7-1: 스케치</vt:lpstr>
      <vt:lpstr>예제 7-1: 스케치</vt:lpstr>
      <vt:lpstr>예제 7-1</vt:lpstr>
      <vt:lpstr>예제 7-2: Stepper 라이브러리</vt:lpstr>
      <vt:lpstr>예제 7-2: 스케치</vt:lpstr>
      <vt:lpstr>7.2 서보모터</vt:lpstr>
      <vt:lpstr>참고</vt:lpstr>
      <vt:lpstr>7.2 서보모터</vt:lpstr>
      <vt:lpstr>예제 7-3</vt:lpstr>
      <vt:lpstr>예제 7-3: 스케치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80</cp:revision>
  <dcterms:created xsi:type="dcterms:W3CDTF">2019-05-23T04:38:59Z</dcterms:created>
  <dcterms:modified xsi:type="dcterms:W3CDTF">2019-11-07T12:45:52Z</dcterms:modified>
</cp:coreProperties>
</file>